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2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9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2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378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Personalizzato</PresentationFormat>
  <Paragraphs>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 Cinquepalmi</dc:creator>
  <cp:lastModifiedBy>Carlo Cinquepalmi</cp:lastModifiedBy>
  <cp:revision>7</cp:revision>
  <dcterms:created xsi:type="dcterms:W3CDTF">2006-08-16T00:00:00Z</dcterms:created>
  <dcterms:modified xsi:type="dcterms:W3CDTF">2019-10-11T15:21:06Z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2665250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D7.1.2</vt:lpwstr>
  </property>
</Properties>
</file>