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88" r:id="rId3"/>
    <p:sldId id="259" r:id="rId4"/>
    <p:sldId id="260" r:id="rId5"/>
    <p:sldId id="261" r:id="rId6"/>
    <p:sldId id="262" r:id="rId7"/>
    <p:sldId id="263" r:id="rId8"/>
    <p:sldId id="281" r:id="rId9"/>
    <p:sldId id="282" r:id="rId10"/>
    <p:sldId id="283" r:id="rId11"/>
    <p:sldId id="265" r:id="rId12"/>
    <p:sldId id="266" r:id="rId13"/>
    <p:sldId id="280" r:id="rId14"/>
    <p:sldId id="267" r:id="rId15"/>
    <p:sldId id="268" r:id="rId16"/>
    <p:sldId id="269" r:id="rId17"/>
    <p:sldId id="270" r:id="rId18"/>
    <p:sldId id="271" r:id="rId19"/>
    <p:sldId id="272" r:id="rId20"/>
    <p:sldId id="273" r:id="rId21"/>
    <p:sldId id="274" r:id="rId22"/>
    <p:sldId id="275" r:id="rId23"/>
    <p:sldId id="278" r:id="rId24"/>
    <p:sldId id="279" r:id="rId25"/>
    <p:sldId id="284" r:id="rId26"/>
    <p:sldId id="285" r:id="rId27"/>
    <p:sldId id="287" r:id="rId28"/>
    <p:sldId id="28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ella Caputo" initials="AC" lastIdx="1" clrIdx="0">
    <p:extLst>
      <p:ext uri="{19B8F6BF-5375-455C-9EA6-DF929625EA0E}">
        <p15:presenceInfo xmlns:p15="http://schemas.microsoft.com/office/powerpoint/2012/main" userId="53273c553e3a2ce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CE53"/>
    <a:srgbClr val="F0F3F8"/>
    <a:srgbClr val="EFF2F7"/>
    <a:srgbClr val="94A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BB8E7B-DF62-42FA-9B46-3B17628C8CC6}" v="191" dt="2021-01-17T18:15:47.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ella Caputo" userId="53273c553e3a2ce3" providerId="LiveId" clId="{ECBB8E7B-DF62-42FA-9B46-3B17628C8CC6}"/>
    <pc:docChg chg="undo custSel mod addSld delSld modSld sldOrd">
      <pc:chgData name="Antonella Caputo" userId="53273c553e3a2ce3" providerId="LiveId" clId="{ECBB8E7B-DF62-42FA-9B46-3B17628C8CC6}" dt="2021-01-17T18:17:59.986" v="1832" actId="114"/>
      <pc:docMkLst>
        <pc:docMk/>
      </pc:docMkLst>
      <pc:sldChg chg="addSp delSp modSp mod modClrScheme delDesignElem chgLayout">
        <pc:chgData name="Antonella Caputo" userId="53273c553e3a2ce3" providerId="LiveId" clId="{ECBB8E7B-DF62-42FA-9B46-3B17628C8CC6}" dt="2021-01-17T18:17:59.986" v="1832" actId="114"/>
        <pc:sldMkLst>
          <pc:docMk/>
          <pc:sldMk cId="2430767981" sldId="256"/>
        </pc:sldMkLst>
        <pc:spChg chg="mod ord">
          <ac:chgData name="Antonella Caputo" userId="53273c553e3a2ce3" providerId="LiveId" clId="{ECBB8E7B-DF62-42FA-9B46-3B17628C8CC6}" dt="2021-01-17T18:06:33.354" v="1715" actId="1076"/>
          <ac:spMkLst>
            <pc:docMk/>
            <pc:sldMk cId="2430767981" sldId="256"/>
            <ac:spMk id="2" creationId="{602C33FA-A5BA-4043-8B8A-CBA77B85827C}"/>
          </ac:spMkLst>
        </pc:spChg>
        <pc:spChg chg="add del mod ord">
          <ac:chgData name="Antonella Caputo" userId="53273c553e3a2ce3" providerId="LiveId" clId="{ECBB8E7B-DF62-42FA-9B46-3B17628C8CC6}" dt="2021-01-12T10:35:09.543" v="12" actId="700"/>
          <ac:spMkLst>
            <pc:docMk/>
            <pc:sldMk cId="2430767981" sldId="256"/>
            <ac:spMk id="3" creationId="{93D1AB3B-83A1-4065-833D-87AFFE9F4913}"/>
          </ac:spMkLst>
        </pc:spChg>
        <pc:spChg chg="add mod">
          <ac:chgData name="Antonella Caputo" userId="53273c553e3a2ce3" providerId="LiveId" clId="{ECBB8E7B-DF62-42FA-9B46-3B17628C8CC6}" dt="2021-01-17T18:17:59.986" v="1832" actId="114"/>
          <ac:spMkLst>
            <pc:docMk/>
            <pc:sldMk cId="2430767981" sldId="256"/>
            <ac:spMk id="3" creationId="{F1A7782A-B2F6-45DE-B0B6-6173D055827A}"/>
          </ac:spMkLst>
        </pc:spChg>
        <pc:spChg chg="add del">
          <ac:chgData name="Antonella Caputo" userId="53273c553e3a2ce3" providerId="LiveId" clId="{ECBB8E7B-DF62-42FA-9B46-3B17628C8CC6}" dt="2021-01-12T10:35:09.543" v="12" actId="700"/>
          <ac:spMkLst>
            <pc:docMk/>
            <pc:sldMk cId="2430767981" sldId="256"/>
            <ac:spMk id="8" creationId="{88294908-8B00-4F58-BBBA-20F71A40AA9E}"/>
          </ac:spMkLst>
        </pc:spChg>
        <pc:spChg chg="add del">
          <ac:chgData name="Antonella Caputo" userId="53273c553e3a2ce3" providerId="LiveId" clId="{ECBB8E7B-DF62-42FA-9B46-3B17628C8CC6}" dt="2021-01-12T10:35:09.543" v="12" actId="700"/>
          <ac:spMkLst>
            <pc:docMk/>
            <pc:sldMk cId="2430767981" sldId="256"/>
            <ac:spMk id="10" creationId="{4364C879-1404-4203-8E9D-CC5DE0A621A2}"/>
          </ac:spMkLst>
        </pc:spChg>
        <pc:spChg chg="add del">
          <ac:chgData name="Antonella Caputo" userId="53273c553e3a2ce3" providerId="LiveId" clId="{ECBB8E7B-DF62-42FA-9B46-3B17628C8CC6}" dt="2021-01-12T10:35:09.543" v="12" actId="700"/>
          <ac:spMkLst>
            <pc:docMk/>
            <pc:sldMk cId="2430767981" sldId="256"/>
            <ac:spMk id="12" creationId="{84617302-4B0D-4351-A6BB-6F0930D943AC}"/>
          </ac:spMkLst>
        </pc:spChg>
        <pc:spChg chg="add del">
          <ac:chgData name="Antonella Caputo" userId="53273c553e3a2ce3" providerId="LiveId" clId="{ECBB8E7B-DF62-42FA-9B46-3B17628C8CC6}" dt="2021-01-12T10:35:09.543" v="12" actId="700"/>
          <ac:spMkLst>
            <pc:docMk/>
            <pc:sldMk cId="2430767981" sldId="256"/>
            <ac:spMk id="14" creationId="{DA2C7802-C2E0-4218-8F89-8DD7CCD2CD1C}"/>
          </ac:spMkLst>
        </pc:spChg>
        <pc:spChg chg="add del">
          <ac:chgData name="Antonella Caputo" userId="53273c553e3a2ce3" providerId="LiveId" clId="{ECBB8E7B-DF62-42FA-9B46-3B17628C8CC6}" dt="2021-01-12T10:35:09.543" v="12" actId="700"/>
          <ac:spMkLst>
            <pc:docMk/>
            <pc:sldMk cId="2430767981" sldId="256"/>
            <ac:spMk id="16" creationId="{A6D7111A-21E5-4EE9-8A78-10E5530F0116}"/>
          </ac:spMkLst>
        </pc:spChg>
        <pc:spChg chg="add del">
          <ac:chgData name="Antonella Caputo" userId="53273c553e3a2ce3" providerId="LiveId" clId="{ECBB8E7B-DF62-42FA-9B46-3B17628C8CC6}" dt="2021-01-12T10:35:09.543" v="12" actId="700"/>
          <ac:spMkLst>
            <pc:docMk/>
            <pc:sldMk cId="2430767981" sldId="256"/>
            <ac:spMk id="18" creationId="{A3969E80-A77B-49FC-9122-D89AFD5EE118}"/>
          </ac:spMkLst>
        </pc:spChg>
        <pc:spChg chg="add del">
          <ac:chgData name="Antonella Caputo" userId="53273c553e3a2ce3" providerId="LiveId" clId="{ECBB8E7B-DF62-42FA-9B46-3B17628C8CC6}" dt="2021-01-12T10:35:09.543" v="12" actId="700"/>
          <ac:spMkLst>
            <pc:docMk/>
            <pc:sldMk cId="2430767981" sldId="256"/>
            <ac:spMk id="20" creationId="{1849CA57-76BD-4CF2-80BA-D7A46A01B7B1}"/>
          </ac:spMkLst>
        </pc:spChg>
        <pc:spChg chg="add del">
          <ac:chgData name="Antonella Caputo" userId="53273c553e3a2ce3" providerId="LiveId" clId="{ECBB8E7B-DF62-42FA-9B46-3B17628C8CC6}" dt="2021-01-12T10:35:09.543" v="12" actId="700"/>
          <ac:spMkLst>
            <pc:docMk/>
            <pc:sldMk cId="2430767981" sldId="256"/>
            <ac:spMk id="22" creationId="{35E9085E-E730-4768-83D4-6CB7E9897153}"/>
          </ac:spMkLst>
        </pc:spChg>
        <pc:spChg chg="add del">
          <ac:chgData name="Antonella Caputo" userId="53273c553e3a2ce3" providerId="LiveId" clId="{ECBB8E7B-DF62-42FA-9B46-3B17628C8CC6}" dt="2021-01-12T10:35:09.543" v="12" actId="700"/>
          <ac:spMkLst>
            <pc:docMk/>
            <pc:sldMk cId="2430767981" sldId="256"/>
            <ac:spMk id="24" creationId="{973272FE-A474-4CAE-8CA2-BCC8B476C3F4}"/>
          </ac:spMkLst>
        </pc:spChg>
        <pc:spChg chg="add del">
          <ac:chgData name="Antonella Caputo" userId="53273c553e3a2ce3" providerId="LiveId" clId="{ECBB8E7B-DF62-42FA-9B46-3B17628C8CC6}" dt="2021-01-12T10:35:09.543" v="12" actId="700"/>
          <ac:spMkLst>
            <pc:docMk/>
            <pc:sldMk cId="2430767981" sldId="256"/>
            <ac:spMk id="26" creationId="{E07981EA-05A6-437C-88D7-B377B92B031D}"/>
          </ac:spMkLst>
        </pc:spChg>
        <pc:spChg chg="add del">
          <ac:chgData name="Antonella Caputo" userId="53273c553e3a2ce3" providerId="LiveId" clId="{ECBB8E7B-DF62-42FA-9B46-3B17628C8CC6}" dt="2021-01-12T10:35:09.543" v="12" actId="700"/>
          <ac:spMkLst>
            <pc:docMk/>
            <pc:sldMk cId="2430767981" sldId="256"/>
            <ac:spMk id="28" creationId="{15E3C750-986E-4769-B1AE-49289FBEE757}"/>
          </ac:spMkLst>
        </pc:spChg>
        <pc:picChg chg="del">
          <ac:chgData name="Antonella Caputo" userId="53273c553e3a2ce3" providerId="LiveId" clId="{ECBB8E7B-DF62-42FA-9B46-3B17628C8CC6}" dt="2021-01-17T18:05:34.925" v="1670" actId="478"/>
          <ac:picMkLst>
            <pc:docMk/>
            <pc:sldMk cId="2430767981" sldId="256"/>
            <ac:picMk id="15" creationId="{051A2B05-4F1D-47E8-AE58-0B6142197D40}"/>
          </ac:picMkLst>
        </pc:picChg>
        <pc:picChg chg="add mod">
          <ac:chgData name="Antonella Caputo" userId="53273c553e3a2ce3" providerId="LiveId" clId="{ECBB8E7B-DF62-42FA-9B46-3B17628C8CC6}" dt="2021-01-17T18:06:00.921" v="1699" actId="1076"/>
          <ac:picMkLst>
            <pc:docMk/>
            <pc:sldMk cId="2430767981" sldId="256"/>
            <ac:picMk id="11266" creationId="{2AF9CF20-0C40-4BDB-B950-612B8354F268}"/>
          </ac:picMkLst>
        </pc:picChg>
      </pc:sldChg>
      <pc:sldChg chg="addSp delSp modSp new del mod setBg">
        <pc:chgData name="Antonella Caputo" userId="53273c553e3a2ce3" providerId="LiveId" clId="{ECBB8E7B-DF62-42FA-9B46-3B17628C8CC6}" dt="2021-01-12T10:37:58.875" v="33" actId="47"/>
        <pc:sldMkLst>
          <pc:docMk/>
          <pc:sldMk cId="870349583" sldId="257"/>
        </pc:sldMkLst>
        <pc:spChg chg="mod ord">
          <ac:chgData name="Antonella Caputo" userId="53273c553e3a2ce3" providerId="LiveId" clId="{ECBB8E7B-DF62-42FA-9B46-3B17628C8CC6}" dt="2021-01-12T10:36:20.560" v="20" actId="26606"/>
          <ac:spMkLst>
            <pc:docMk/>
            <pc:sldMk cId="870349583" sldId="257"/>
            <ac:spMk id="2" creationId="{C1CA18FE-82CC-4416-8428-8D646D8BE3CA}"/>
          </ac:spMkLst>
        </pc:spChg>
        <pc:spChg chg="mod">
          <ac:chgData name="Antonella Caputo" userId="53273c553e3a2ce3" providerId="LiveId" clId="{ECBB8E7B-DF62-42FA-9B46-3B17628C8CC6}" dt="2021-01-12T10:36:20.560" v="20" actId="26606"/>
          <ac:spMkLst>
            <pc:docMk/>
            <pc:sldMk cId="870349583" sldId="257"/>
            <ac:spMk id="3" creationId="{C309F60B-7718-4BEB-9446-E35CD1828EE1}"/>
          </ac:spMkLst>
        </pc:spChg>
        <pc:spChg chg="add del">
          <ac:chgData name="Antonella Caputo" userId="53273c553e3a2ce3" providerId="LiveId" clId="{ECBB8E7B-DF62-42FA-9B46-3B17628C8CC6}" dt="2021-01-12T10:36:18.182" v="17" actId="26606"/>
          <ac:spMkLst>
            <pc:docMk/>
            <pc:sldMk cId="870349583" sldId="257"/>
            <ac:spMk id="8" creationId="{54A6836E-C603-43CB-9DA7-89D8E3FA3838}"/>
          </ac:spMkLst>
        </pc:spChg>
        <pc:spChg chg="add del">
          <ac:chgData name="Antonella Caputo" userId="53273c553e3a2ce3" providerId="LiveId" clId="{ECBB8E7B-DF62-42FA-9B46-3B17628C8CC6}" dt="2021-01-12T10:36:00.984" v="15" actId="26606"/>
          <ac:spMkLst>
            <pc:docMk/>
            <pc:sldMk cId="870349583" sldId="257"/>
            <ac:spMk id="9" creationId="{E650428A-A0FE-4718-BB52-1A3BDBF51DBA}"/>
          </ac:spMkLst>
        </pc:spChg>
        <pc:spChg chg="add del">
          <ac:chgData name="Antonella Caputo" userId="53273c553e3a2ce3" providerId="LiveId" clId="{ECBB8E7B-DF62-42FA-9B46-3B17628C8CC6}" dt="2021-01-12T10:36:18.182" v="17" actId="26606"/>
          <ac:spMkLst>
            <pc:docMk/>
            <pc:sldMk cId="870349583" sldId="257"/>
            <ac:spMk id="10" creationId="{296007DD-F9BF-4F0F-B8C6-C514B2841971}"/>
          </ac:spMkLst>
        </pc:spChg>
        <pc:spChg chg="add del">
          <ac:chgData name="Antonella Caputo" userId="53273c553e3a2ce3" providerId="LiveId" clId="{ECBB8E7B-DF62-42FA-9B46-3B17628C8CC6}" dt="2021-01-12T10:36:20.545" v="19" actId="26606"/>
          <ac:spMkLst>
            <pc:docMk/>
            <pc:sldMk cId="870349583" sldId="257"/>
            <ac:spMk id="12" creationId="{2BE67753-EA0E-4819-8D22-0B6600CF7231}"/>
          </ac:spMkLst>
        </pc:spChg>
        <pc:spChg chg="add del">
          <ac:chgData name="Antonella Caputo" userId="53273c553e3a2ce3" providerId="LiveId" clId="{ECBB8E7B-DF62-42FA-9B46-3B17628C8CC6}" dt="2021-01-12T10:36:00.984" v="15" actId="26606"/>
          <ac:spMkLst>
            <pc:docMk/>
            <pc:sldMk cId="870349583" sldId="257"/>
            <ac:spMk id="15" creationId="{4B7A2B20-C280-41CF-965D-FA68DA2BD679}"/>
          </ac:spMkLst>
        </pc:spChg>
        <pc:spChg chg="add del">
          <ac:chgData name="Antonella Caputo" userId="53273c553e3a2ce3" providerId="LiveId" clId="{ECBB8E7B-DF62-42FA-9B46-3B17628C8CC6}" dt="2021-01-12T10:36:00.984" v="15" actId="26606"/>
          <ac:spMkLst>
            <pc:docMk/>
            <pc:sldMk cId="870349583" sldId="257"/>
            <ac:spMk id="17" creationId="{5CF218E6-E246-4EBB-BA8D-DB65AB59A70E}"/>
          </ac:spMkLst>
        </pc:spChg>
        <pc:spChg chg="add del">
          <ac:chgData name="Antonella Caputo" userId="53273c553e3a2ce3" providerId="LiveId" clId="{ECBB8E7B-DF62-42FA-9B46-3B17628C8CC6}" dt="2021-01-12T10:36:00.984" v="15" actId="26606"/>
          <ac:spMkLst>
            <pc:docMk/>
            <pc:sldMk cId="870349583" sldId="257"/>
            <ac:spMk id="19" creationId="{13B9D26D-939B-4838-886B-07E227F3A303}"/>
          </ac:spMkLst>
        </pc:spChg>
        <pc:spChg chg="add del">
          <ac:chgData name="Antonella Caputo" userId="53273c553e3a2ce3" providerId="LiveId" clId="{ECBB8E7B-DF62-42FA-9B46-3B17628C8CC6}" dt="2021-01-12T10:36:00.984" v="15" actId="26606"/>
          <ac:spMkLst>
            <pc:docMk/>
            <pc:sldMk cId="870349583" sldId="257"/>
            <ac:spMk id="21" creationId="{2A4816AD-26D3-4C16-8CD2-0AE877FBAD4C}"/>
          </ac:spMkLst>
        </pc:spChg>
        <pc:spChg chg="add del">
          <ac:chgData name="Antonella Caputo" userId="53273c553e3a2ce3" providerId="LiveId" clId="{ECBB8E7B-DF62-42FA-9B46-3B17628C8CC6}" dt="2021-01-12T10:36:00.984" v="15" actId="26606"/>
          <ac:spMkLst>
            <pc:docMk/>
            <pc:sldMk cId="870349583" sldId="257"/>
            <ac:spMk id="23" creationId="{449E75B4-6C35-495B-850B-28CDE6E39ED0}"/>
          </ac:spMkLst>
        </pc:spChg>
        <pc:spChg chg="add del">
          <ac:chgData name="Antonella Caputo" userId="53273c553e3a2ce3" providerId="LiveId" clId="{ECBB8E7B-DF62-42FA-9B46-3B17628C8CC6}" dt="2021-01-12T10:36:00.984" v="15" actId="26606"/>
          <ac:spMkLst>
            <pc:docMk/>
            <pc:sldMk cId="870349583" sldId="257"/>
            <ac:spMk id="25" creationId="{0EB2D58A-B2F2-4B07-9595-4FED1037FF80}"/>
          </ac:spMkLst>
        </pc:spChg>
        <pc:spChg chg="add del">
          <ac:chgData name="Antonella Caputo" userId="53273c553e3a2ce3" providerId="LiveId" clId="{ECBB8E7B-DF62-42FA-9B46-3B17628C8CC6}" dt="2021-01-12T10:36:00.984" v="15" actId="26606"/>
          <ac:spMkLst>
            <pc:docMk/>
            <pc:sldMk cId="870349583" sldId="257"/>
            <ac:spMk id="27" creationId="{DEB95C3F-0968-4E23-80BD-35CE22E83376}"/>
          </ac:spMkLst>
        </pc:spChg>
        <pc:spChg chg="add del">
          <ac:chgData name="Antonella Caputo" userId="53273c553e3a2ce3" providerId="LiveId" clId="{ECBB8E7B-DF62-42FA-9B46-3B17628C8CC6}" dt="2021-01-12T10:36:00.984" v="15" actId="26606"/>
          <ac:spMkLst>
            <pc:docMk/>
            <pc:sldMk cId="870349583" sldId="257"/>
            <ac:spMk id="29" creationId="{16E9C92B-1893-4BFE-B7CF-905EB3F87DAF}"/>
          </ac:spMkLst>
        </pc:spChg>
        <pc:spChg chg="add del">
          <ac:chgData name="Antonella Caputo" userId="53273c553e3a2ce3" providerId="LiveId" clId="{ECBB8E7B-DF62-42FA-9B46-3B17628C8CC6}" dt="2021-01-12T10:36:20.545" v="19" actId="26606"/>
          <ac:spMkLst>
            <pc:docMk/>
            <pc:sldMk cId="870349583" sldId="257"/>
            <ac:spMk id="37" creationId="{5A292AEA-2528-46C0-B426-95822B6141FB}"/>
          </ac:spMkLst>
        </pc:spChg>
        <pc:spChg chg="add del">
          <ac:chgData name="Antonella Caputo" userId="53273c553e3a2ce3" providerId="LiveId" clId="{ECBB8E7B-DF62-42FA-9B46-3B17628C8CC6}" dt="2021-01-12T10:36:20.545" v="19" actId="26606"/>
          <ac:spMkLst>
            <pc:docMk/>
            <pc:sldMk cId="870349583" sldId="257"/>
            <ac:spMk id="38" creationId="{D8B7B198-E4DF-43CD-AD8C-199884323745}"/>
          </ac:spMkLst>
        </pc:spChg>
        <pc:spChg chg="add">
          <ac:chgData name="Antonella Caputo" userId="53273c553e3a2ce3" providerId="LiveId" clId="{ECBB8E7B-DF62-42FA-9B46-3B17628C8CC6}" dt="2021-01-12T10:36:20.560" v="20" actId="26606"/>
          <ac:spMkLst>
            <pc:docMk/>
            <pc:sldMk cId="870349583" sldId="257"/>
            <ac:spMk id="55" creationId="{6314D791-4D8A-4854-B8FC-6959656D09AD}"/>
          </ac:spMkLst>
        </pc:spChg>
        <pc:spChg chg="add">
          <ac:chgData name="Antonella Caputo" userId="53273c553e3a2ce3" providerId="LiveId" clId="{ECBB8E7B-DF62-42FA-9B46-3B17628C8CC6}" dt="2021-01-12T10:36:20.560" v="20" actId="26606"/>
          <ac:spMkLst>
            <pc:docMk/>
            <pc:sldMk cId="870349583" sldId="257"/>
            <ac:spMk id="56" creationId="{15076E76-3EB3-4269-8135-07CAB20E59A5}"/>
          </ac:spMkLst>
        </pc:spChg>
        <pc:grpChg chg="add del">
          <ac:chgData name="Antonella Caputo" userId="53273c553e3a2ce3" providerId="LiveId" clId="{ECBB8E7B-DF62-42FA-9B46-3B17628C8CC6}" dt="2021-01-12T10:36:00.984" v="15" actId="26606"/>
          <ac:grpSpMkLst>
            <pc:docMk/>
            <pc:sldMk cId="870349583" sldId="257"/>
            <ac:grpSpMk id="11" creationId="{8F428E7C-CF72-4177-B907-662EDCB35B02}"/>
          </ac:grpSpMkLst>
        </pc:grpChg>
        <pc:grpChg chg="add del">
          <ac:chgData name="Antonella Caputo" userId="53273c553e3a2ce3" providerId="LiveId" clId="{ECBB8E7B-DF62-42FA-9B46-3B17628C8CC6}" dt="2021-01-12T10:36:18.182" v="17" actId="26606"/>
          <ac:grpSpMkLst>
            <pc:docMk/>
            <pc:sldMk cId="870349583" sldId="257"/>
            <ac:grpSpMk id="18" creationId="{CD0398DD-AD75-4E2B-A3C6-35073082A8B4}"/>
          </ac:grpSpMkLst>
        </pc:grpChg>
        <pc:grpChg chg="add del">
          <ac:chgData name="Antonella Caputo" userId="53273c553e3a2ce3" providerId="LiveId" clId="{ECBB8E7B-DF62-42FA-9B46-3B17628C8CC6}" dt="2021-01-12T10:36:18.182" v="17" actId="26606"/>
          <ac:grpSpMkLst>
            <pc:docMk/>
            <pc:sldMk cId="870349583" sldId="257"/>
            <ac:grpSpMk id="31" creationId="{8A0FAFCA-5C96-453B-83B7-A9AEF7F18960}"/>
          </ac:grpSpMkLst>
        </pc:grpChg>
        <pc:grpChg chg="add del">
          <ac:chgData name="Antonella Caputo" userId="53273c553e3a2ce3" providerId="LiveId" clId="{ECBB8E7B-DF62-42FA-9B46-3B17628C8CC6}" dt="2021-01-12T10:36:20.545" v="19" actId="26606"/>
          <ac:grpSpMkLst>
            <pc:docMk/>
            <pc:sldMk cId="870349583" sldId="257"/>
            <ac:grpSpMk id="39" creationId="{D76D63AC-0421-45EC-B383-E79A61A78C6B}"/>
          </ac:grpSpMkLst>
        </pc:grpChg>
        <pc:grpChg chg="add del">
          <ac:chgData name="Antonella Caputo" userId="53273c553e3a2ce3" providerId="LiveId" clId="{ECBB8E7B-DF62-42FA-9B46-3B17628C8CC6}" dt="2021-01-12T10:36:20.545" v="19" actId="26606"/>
          <ac:grpSpMkLst>
            <pc:docMk/>
            <pc:sldMk cId="870349583" sldId="257"/>
            <ac:grpSpMk id="47" creationId="{87F87F1B-42BA-4AC7-A4E2-41544DDB2CE3}"/>
          </ac:grpSpMkLst>
        </pc:grpChg>
        <pc:grpChg chg="add del">
          <ac:chgData name="Antonella Caputo" userId="53273c553e3a2ce3" providerId="LiveId" clId="{ECBB8E7B-DF62-42FA-9B46-3B17628C8CC6}" dt="2021-01-12T10:36:20.545" v="19" actId="26606"/>
          <ac:grpSpMkLst>
            <pc:docMk/>
            <pc:sldMk cId="870349583" sldId="257"/>
            <ac:grpSpMk id="50" creationId="{967346A5-7569-4F15-AB5D-BE3DADF192C0}"/>
          </ac:grpSpMkLst>
        </pc:grpChg>
        <pc:grpChg chg="add">
          <ac:chgData name="Antonella Caputo" userId="53273c553e3a2ce3" providerId="LiveId" clId="{ECBB8E7B-DF62-42FA-9B46-3B17628C8CC6}" dt="2021-01-12T10:36:20.560" v="20" actId="26606"/>
          <ac:grpSpMkLst>
            <pc:docMk/>
            <pc:sldMk cId="870349583" sldId="257"/>
            <ac:grpSpMk id="57" creationId="{5EB3C7E5-50E1-4F9E-AEA3-A6D2190394F1}"/>
          </ac:grpSpMkLst>
        </pc:grpChg>
        <pc:grpChg chg="add">
          <ac:chgData name="Antonella Caputo" userId="53273c553e3a2ce3" providerId="LiveId" clId="{ECBB8E7B-DF62-42FA-9B46-3B17628C8CC6}" dt="2021-01-12T10:36:20.560" v="20" actId="26606"/>
          <ac:grpSpMkLst>
            <pc:docMk/>
            <pc:sldMk cId="870349583" sldId="257"/>
            <ac:grpSpMk id="59" creationId="{B988F9A4-0578-4C59-8B4A-346E02CF3A3F}"/>
          </ac:grpSpMkLst>
        </pc:grpChg>
        <pc:picChg chg="add del">
          <ac:chgData name="Antonella Caputo" userId="53273c553e3a2ce3" providerId="LiveId" clId="{ECBB8E7B-DF62-42FA-9B46-3B17628C8CC6}" dt="2021-01-12T10:36:00.984" v="15" actId="26606"/>
          <ac:picMkLst>
            <pc:docMk/>
            <pc:sldMk cId="870349583" sldId="257"/>
            <ac:picMk id="5" creationId="{BADF02DC-DC57-4AF2-A7CD-F9ED0B436235}"/>
          </ac:picMkLst>
        </pc:picChg>
      </pc:sldChg>
      <pc:sldChg chg="del setBg">
        <pc:chgData name="Antonella Caputo" userId="53273c553e3a2ce3" providerId="LiveId" clId="{ECBB8E7B-DF62-42FA-9B46-3B17628C8CC6}" dt="2021-01-12T10:32:56.966" v="2" actId="47"/>
        <pc:sldMkLst>
          <pc:docMk/>
          <pc:sldMk cId="1812602791" sldId="257"/>
        </pc:sldMkLst>
      </pc:sldChg>
      <pc:sldChg chg="new del">
        <pc:chgData name="Antonella Caputo" userId="53273c553e3a2ce3" providerId="LiveId" clId="{ECBB8E7B-DF62-42FA-9B46-3B17628C8CC6}" dt="2021-01-12T10:33:24.434" v="9" actId="2696"/>
        <pc:sldMkLst>
          <pc:docMk/>
          <pc:sldMk cId="3996140349" sldId="257"/>
        </pc:sldMkLst>
      </pc:sldChg>
      <pc:sldChg chg="add del">
        <pc:chgData name="Antonella Caputo" userId="53273c553e3a2ce3" providerId="LiveId" clId="{ECBB8E7B-DF62-42FA-9B46-3B17628C8CC6}" dt="2021-01-12T10:33:26.410" v="10" actId="47"/>
        <pc:sldMkLst>
          <pc:docMk/>
          <pc:sldMk cId="905292612" sldId="258"/>
        </pc:sldMkLst>
      </pc:sldChg>
      <pc:sldChg chg="new del">
        <pc:chgData name="Antonella Caputo" userId="53273c553e3a2ce3" providerId="LiveId" clId="{ECBB8E7B-DF62-42FA-9B46-3B17628C8CC6}" dt="2021-01-12T10:32:57.710" v="3" actId="47"/>
        <pc:sldMkLst>
          <pc:docMk/>
          <pc:sldMk cId="1941961765" sldId="258"/>
        </pc:sldMkLst>
      </pc:sldChg>
      <pc:sldChg chg="addSp delSp modSp add mod setBg delDesignElem addCm delCm">
        <pc:chgData name="Antonella Caputo" userId="53273c553e3a2ce3" providerId="LiveId" clId="{ECBB8E7B-DF62-42FA-9B46-3B17628C8CC6}" dt="2021-01-16T17:43:13.539" v="1029" actId="403"/>
        <pc:sldMkLst>
          <pc:docMk/>
          <pc:sldMk cId="1256548511" sldId="259"/>
        </pc:sldMkLst>
        <pc:spChg chg="del mod">
          <ac:chgData name="Antonella Caputo" userId="53273c553e3a2ce3" providerId="LiveId" clId="{ECBB8E7B-DF62-42FA-9B46-3B17628C8CC6}" dt="2021-01-12T10:37:49.076" v="31" actId="478"/>
          <ac:spMkLst>
            <pc:docMk/>
            <pc:sldMk cId="1256548511" sldId="259"/>
            <ac:spMk id="2" creationId="{5C5D2EFF-C88C-4140-8AB4-7E24360BE08C}"/>
          </ac:spMkLst>
        </pc:spChg>
        <pc:spChg chg="add del mod ord">
          <ac:chgData name="Antonella Caputo" userId="53273c553e3a2ce3" providerId="LiveId" clId="{ECBB8E7B-DF62-42FA-9B46-3B17628C8CC6}" dt="2021-01-12T10:55:37.761" v="385" actId="1036"/>
          <ac:spMkLst>
            <pc:docMk/>
            <pc:sldMk cId="1256548511" sldId="259"/>
            <ac:spMk id="3" creationId="{0B49EC06-D93C-4C67-AD3E-6CB51E8F07E3}"/>
          </ac:spMkLst>
        </pc:spChg>
        <pc:spChg chg="add del">
          <ac:chgData name="Antonella Caputo" userId="53273c553e3a2ce3" providerId="LiveId" clId="{ECBB8E7B-DF62-42FA-9B46-3B17628C8CC6}" dt="2021-01-12T10:40:32.373" v="50"/>
          <ac:spMkLst>
            <pc:docMk/>
            <pc:sldMk cId="1256548511" sldId="259"/>
            <ac:spMk id="4" creationId="{D4864F31-9B51-4FD7-A9E5-D07B1DDA2527}"/>
          </ac:spMkLst>
        </pc:spChg>
        <pc:spChg chg="add del">
          <ac:chgData name="Antonella Caputo" userId="53273c553e3a2ce3" providerId="LiveId" clId="{ECBB8E7B-DF62-42FA-9B46-3B17628C8CC6}" dt="2021-01-12T10:40:32.373" v="50"/>
          <ac:spMkLst>
            <pc:docMk/>
            <pc:sldMk cId="1256548511" sldId="259"/>
            <ac:spMk id="5" creationId="{266571E2-B2C3-45E1-B422-81BB2D3D5B60}"/>
          </ac:spMkLst>
        </pc:spChg>
        <pc:spChg chg="add del">
          <ac:chgData name="Antonella Caputo" userId="53273c553e3a2ce3" providerId="LiveId" clId="{ECBB8E7B-DF62-42FA-9B46-3B17628C8CC6}" dt="2021-01-12T10:40:54.646" v="61"/>
          <ac:spMkLst>
            <pc:docMk/>
            <pc:sldMk cId="1256548511" sldId="259"/>
            <ac:spMk id="6" creationId="{DDA7B371-92BE-4B09-9C6F-9C41B71314E7}"/>
          </ac:spMkLst>
        </pc:spChg>
        <pc:spChg chg="add del">
          <ac:chgData name="Antonella Caputo" userId="53273c553e3a2ce3" providerId="LiveId" clId="{ECBB8E7B-DF62-42FA-9B46-3B17628C8CC6}" dt="2021-01-12T10:40:54.646" v="61"/>
          <ac:spMkLst>
            <pc:docMk/>
            <pc:sldMk cId="1256548511" sldId="259"/>
            <ac:spMk id="7" creationId="{5A88A870-C256-461D-A2C9-48E87F686B43}"/>
          </ac:spMkLst>
        </pc:spChg>
        <pc:spChg chg="add del">
          <ac:chgData name="Antonella Caputo" userId="53273c553e3a2ce3" providerId="LiveId" clId="{ECBB8E7B-DF62-42FA-9B46-3B17628C8CC6}" dt="2021-01-12T10:37:34.228" v="24" actId="26606"/>
          <ac:spMkLst>
            <pc:docMk/>
            <pc:sldMk cId="1256548511" sldId="259"/>
            <ac:spMk id="8" creationId="{D038248A-211C-4EEC-8401-C761B929FB52}"/>
          </ac:spMkLst>
        </pc:spChg>
        <pc:spChg chg="add del mod">
          <ac:chgData name="Antonella Caputo" userId="53273c553e3a2ce3" providerId="LiveId" clId="{ECBB8E7B-DF62-42FA-9B46-3B17628C8CC6}" dt="2021-01-12T10:40:53.607" v="60" actId="478"/>
          <ac:spMkLst>
            <pc:docMk/>
            <pc:sldMk cId="1256548511" sldId="259"/>
            <ac:spMk id="9" creationId="{74AA8815-89D4-43A4-9340-85FA014B71B5}"/>
          </ac:spMkLst>
        </pc:spChg>
        <pc:spChg chg="add del">
          <ac:chgData name="Antonella Caputo" userId="53273c553e3a2ce3" providerId="LiveId" clId="{ECBB8E7B-DF62-42FA-9B46-3B17628C8CC6}" dt="2021-01-12T10:37:34.228" v="24" actId="26606"/>
          <ac:spMkLst>
            <pc:docMk/>
            <pc:sldMk cId="1256548511" sldId="259"/>
            <ac:spMk id="10" creationId="{C30A849F-66D9-40C8-BEC8-35AFF8F4568F}"/>
          </ac:spMkLst>
        </pc:spChg>
        <pc:spChg chg="mod">
          <ac:chgData name="Antonella Caputo" userId="53273c553e3a2ce3" providerId="LiveId" clId="{ECBB8E7B-DF62-42FA-9B46-3B17628C8CC6}" dt="2021-01-16T17:43:13.539" v="1029" actId="403"/>
          <ac:spMkLst>
            <pc:docMk/>
            <pc:sldMk cId="1256548511" sldId="259"/>
            <ac:spMk id="12" creationId="{89B777C4-F16A-4367-9908-E8A7D7CC0A4E}"/>
          </ac:spMkLst>
        </pc:spChg>
        <pc:spChg chg="mod">
          <ac:chgData name="Antonella Caputo" userId="53273c553e3a2ce3" providerId="LiveId" clId="{ECBB8E7B-DF62-42FA-9B46-3B17628C8CC6}" dt="2021-01-16T16:35:28.979" v="444" actId="20577"/>
          <ac:spMkLst>
            <pc:docMk/>
            <pc:sldMk cId="1256548511" sldId="259"/>
            <ac:spMk id="14" creationId="{19F3707C-E829-40BB-A044-28BB5B200696}"/>
          </ac:spMkLst>
        </pc:spChg>
        <pc:spChg chg="add del">
          <ac:chgData name="Antonella Caputo" userId="53273c553e3a2ce3" providerId="LiveId" clId="{ECBB8E7B-DF62-42FA-9B46-3B17628C8CC6}" dt="2021-01-12T10:37:35.596" v="26" actId="26606"/>
          <ac:spMkLst>
            <pc:docMk/>
            <pc:sldMk cId="1256548511" sldId="259"/>
            <ac:spMk id="24" creationId="{4BC99CB9-DDAD-44A2-8A1C-E3AF4E72DF5C}"/>
          </ac:spMkLst>
        </pc:spChg>
        <pc:spChg chg="add del">
          <ac:chgData name="Antonella Caputo" userId="53273c553e3a2ce3" providerId="LiveId" clId="{ECBB8E7B-DF62-42FA-9B46-3B17628C8CC6}" dt="2021-01-12T10:37:35.596" v="26" actId="26606"/>
          <ac:spMkLst>
            <pc:docMk/>
            <pc:sldMk cId="1256548511" sldId="259"/>
            <ac:spMk id="25" creationId="{1561AEE4-4E38-4BAC-976D-E0DE523FC5D1}"/>
          </ac:spMkLst>
        </pc:spChg>
        <pc:spChg chg="add del">
          <ac:chgData name="Antonella Caputo" userId="53273c553e3a2ce3" providerId="LiveId" clId="{ECBB8E7B-DF62-42FA-9B46-3B17628C8CC6}" dt="2021-01-12T10:37:37.927" v="28" actId="26606"/>
          <ac:spMkLst>
            <pc:docMk/>
            <pc:sldMk cId="1256548511" sldId="259"/>
            <ac:spMk id="34" creationId="{D038248A-211C-4EEC-8401-C761B929FB52}"/>
          </ac:spMkLst>
        </pc:spChg>
        <pc:spChg chg="add del">
          <ac:chgData name="Antonella Caputo" userId="53273c553e3a2ce3" providerId="LiveId" clId="{ECBB8E7B-DF62-42FA-9B46-3B17628C8CC6}" dt="2021-01-12T10:37:37.927" v="28" actId="26606"/>
          <ac:spMkLst>
            <pc:docMk/>
            <pc:sldMk cId="1256548511" sldId="259"/>
            <ac:spMk id="35" creationId="{C30A849F-66D9-40C8-BEC8-35AFF8F4568F}"/>
          </ac:spMkLst>
        </pc:spChg>
        <pc:spChg chg="del">
          <ac:chgData name="Antonella Caputo" userId="53273c553e3a2ce3" providerId="LiveId" clId="{ECBB8E7B-DF62-42FA-9B46-3B17628C8CC6}" dt="2021-01-12T10:37:21.279" v="22"/>
          <ac:spMkLst>
            <pc:docMk/>
            <pc:sldMk cId="1256548511" sldId="259"/>
            <ac:spMk id="39" creationId="{F98ED85F-DCEE-4B50-802E-71A6E3E12B04}"/>
          </ac:spMkLst>
        </pc:spChg>
        <pc:spChg chg="add del">
          <ac:chgData name="Antonella Caputo" userId="53273c553e3a2ce3" providerId="LiveId" clId="{ECBB8E7B-DF62-42FA-9B46-3B17628C8CC6}" dt="2021-01-12T10:42:20.831" v="74" actId="26606"/>
          <ac:spMkLst>
            <pc:docMk/>
            <pc:sldMk cId="1256548511" sldId="259"/>
            <ac:spMk id="40" creationId="{2B566528-1B12-4246-9431-5C2D7D081168}"/>
          </ac:spMkLst>
        </pc:spChg>
        <pc:spChg chg="add del">
          <ac:chgData name="Antonella Caputo" userId="53273c553e3a2ce3" providerId="LiveId" clId="{ECBB8E7B-DF62-42FA-9B46-3B17628C8CC6}" dt="2021-01-12T10:42:20.831" v="74" actId="26606"/>
          <ac:spMkLst>
            <pc:docMk/>
            <pc:sldMk cId="1256548511" sldId="259"/>
            <ac:spMk id="41" creationId="{2E80C965-DB6D-4F81-9E9E-B027384D0BD6}"/>
          </ac:spMkLst>
        </pc:spChg>
        <pc:spChg chg="add del">
          <ac:chgData name="Antonella Caputo" userId="53273c553e3a2ce3" providerId="LiveId" clId="{ECBB8E7B-DF62-42FA-9B46-3B17628C8CC6}" dt="2021-01-12T10:42:20.831" v="74" actId="26606"/>
          <ac:spMkLst>
            <pc:docMk/>
            <pc:sldMk cId="1256548511" sldId="259"/>
            <ac:spMk id="42" creationId="{A580F890-B085-4E95-96AA-55AEBEC5CE6E}"/>
          </ac:spMkLst>
        </pc:spChg>
        <pc:spChg chg="add del">
          <ac:chgData name="Antonella Caputo" userId="53273c553e3a2ce3" providerId="LiveId" clId="{ECBB8E7B-DF62-42FA-9B46-3B17628C8CC6}" dt="2021-01-12T10:42:20.831" v="74" actId="26606"/>
          <ac:spMkLst>
            <pc:docMk/>
            <pc:sldMk cId="1256548511" sldId="259"/>
            <ac:spMk id="43" creationId="{D3F51FEB-38FB-4F6C-9F7B-2F2AFAB65463}"/>
          </ac:spMkLst>
        </pc:spChg>
        <pc:spChg chg="add del">
          <ac:chgData name="Antonella Caputo" userId="53273c553e3a2ce3" providerId="LiveId" clId="{ECBB8E7B-DF62-42FA-9B46-3B17628C8CC6}" dt="2021-01-12T10:42:20.831" v="74" actId="26606"/>
          <ac:spMkLst>
            <pc:docMk/>
            <pc:sldMk cId="1256548511" sldId="259"/>
            <ac:spMk id="44" creationId="{1E547BA6-BAE0-43BB-A7CA-60F69CE252F0}"/>
          </ac:spMkLst>
        </pc:spChg>
        <pc:spChg chg="add del">
          <ac:chgData name="Antonella Caputo" userId="53273c553e3a2ce3" providerId="LiveId" clId="{ECBB8E7B-DF62-42FA-9B46-3B17628C8CC6}" dt="2021-01-12T10:42:33.726" v="78" actId="26606"/>
          <ac:spMkLst>
            <pc:docMk/>
            <pc:sldMk cId="1256548511" sldId="259"/>
            <ac:spMk id="47" creationId="{2B566528-1B12-4246-9431-5C2D7D081168}"/>
          </ac:spMkLst>
        </pc:spChg>
        <pc:spChg chg="add del">
          <ac:chgData name="Antonella Caputo" userId="53273c553e3a2ce3" providerId="LiveId" clId="{ECBB8E7B-DF62-42FA-9B46-3B17628C8CC6}" dt="2021-01-12T10:42:33.726" v="78" actId="26606"/>
          <ac:spMkLst>
            <pc:docMk/>
            <pc:sldMk cId="1256548511" sldId="259"/>
            <ac:spMk id="48" creationId="{2E80C965-DB6D-4F81-9E9E-B027384D0BD6}"/>
          </ac:spMkLst>
        </pc:spChg>
        <pc:spChg chg="add del">
          <ac:chgData name="Antonella Caputo" userId="53273c553e3a2ce3" providerId="LiveId" clId="{ECBB8E7B-DF62-42FA-9B46-3B17628C8CC6}" dt="2021-01-12T10:42:33.726" v="78" actId="26606"/>
          <ac:spMkLst>
            <pc:docMk/>
            <pc:sldMk cId="1256548511" sldId="259"/>
            <ac:spMk id="49" creationId="{A580F890-B085-4E95-96AA-55AEBEC5CE6E}"/>
          </ac:spMkLst>
        </pc:spChg>
        <pc:spChg chg="add del">
          <ac:chgData name="Antonella Caputo" userId="53273c553e3a2ce3" providerId="LiveId" clId="{ECBB8E7B-DF62-42FA-9B46-3B17628C8CC6}" dt="2021-01-12T10:42:17.160" v="73" actId="26606"/>
          <ac:spMkLst>
            <pc:docMk/>
            <pc:sldMk cId="1256548511" sldId="259"/>
            <ac:spMk id="50" creationId="{2B566528-1B12-4246-9431-5C2D7D081168}"/>
          </ac:spMkLst>
        </pc:spChg>
        <pc:spChg chg="add del">
          <ac:chgData name="Antonella Caputo" userId="53273c553e3a2ce3" providerId="LiveId" clId="{ECBB8E7B-DF62-42FA-9B46-3B17628C8CC6}" dt="2021-01-12T10:42:33.726" v="78" actId="26606"/>
          <ac:spMkLst>
            <pc:docMk/>
            <pc:sldMk cId="1256548511" sldId="259"/>
            <ac:spMk id="51" creationId="{D3F51FEB-38FB-4F6C-9F7B-2F2AFAB65463}"/>
          </ac:spMkLst>
        </pc:spChg>
        <pc:spChg chg="add del">
          <ac:chgData name="Antonella Caputo" userId="53273c553e3a2ce3" providerId="LiveId" clId="{ECBB8E7B-DF62-42FA-9B46-3B17628C8CC6}" dt="2021-01-12T10:42:17.160" v="73" actId="26606"/>
          <ac:spMkLst>
            <pc:docMk/>
            <pc:sldMk cId="1256548511" sldId="259"/>
            <ac:spMk id="52" creationId="{2E80C965-DB6D-4F81-9E9E-B027384D0BD6}"/>
          </ac:spMkLst>
        </pc:spChg>
        <pc:spChg chg="add del">
          <ac:chgData name="Antonella Caputo" userId="53273c553e3a2ce3" providerId="LiveId" clId="{ECBB8E7B-DF62-42FA-9B46-3B17628C8CC6}" dt="2021-01-12T10:42:33.726" v="78" actId="26606"/>
          <ac:spMkLst>
            <pc:docMk/>
            <pc:sldMk cId="1256548511" sldId="259"/>
            <ac:spMk id="53" creationId="{1E547BA6-BAE0-43BB-A7CA-60F69CE252F0}"/>
          </ac:spMkLst>
        </pc:spChg>
        <pc:spChg chg="add del">
          <ac:chgData name="Antonella Caputo" userId="53273c553e3a2ce3" providerId="LiveId" clId="{ECBB8E7B-DF62-42FA-9B46-3B17628C8CC6}" dt="2021-01-12T10:42:17.160" v="73" actId="26606"/>
          <ac:spMkLst>
            <pc:docMk/>
            <pc:sldMk cId="1256548511" sldId="259"/>
            <ac:spMk id="54" creationId="{A580F890-B085-4E95-96AA-55AEBEC5CE6E}"/>
          </ac:spMkLst>
        </pc:spChg>
        <pc:spChg chg="add del">
          <ac:chgData name="Antonella Caputo" userId="53273c553e3a2ce3" providerId="LiveId" clId="{ECBB8E7B-DF62-42FA-9B46-3B17628C8CC6}" dt="2021-01-12T10:42:33.719" v="77" actId="26606"/>
          <ac:spMkLst>
            <pc:docMk/>
            <pc:sldMk cId="1256548511" sldId="259"/>
            <ac:spMk id="55" creationId="{DB304A14-32D0-4873-B914-423ED7B8DAFD}"/>
          </ac:spMkLst>
        </pc:spChg>
        <pc:spChg chg="add del">
          <ac:chgData name="Antonella Caputo" userId="53273c553e3a2ce3" providerId="LiveId" clId="{ECBB8E7B-DF62-42FA-9B46-3B17628C8CC6}" dt="2021-01-12T10:42:17.160" v="73" actId="26606"/>
          <ac:spMkLst>
            <pc:docMk/>
            <pc:sldMk cId="1256548511" sldId="259"/>
            <ac:spMk id="56" creationId="{D3F51FEB-38FB-4F6C-9F7B-2F2AFAB65463}"/>
          </ac:spMkLst>
        </pc:spChg>
        <pc:spChg chg="add del">
          <ac:chgData name="Antonella Caputo" userId="53273c553e3a2ce3" providerId="LiveId" clId="{ECBB8E7B-DF62-42FA-9B46-3B17628C8CC6}" dt="2021-01-12T10:42:17.160" v="73" actId="26606"/>
          <ac:spMkLst>
            <pc:docMk/>
            <pc:sldMk cId="1256548511" sldId="259"/>
            <ac:spMk id="58" creationId="{1E547BA6-BAE0-43BB-A7CA-60F69CE252F0}"/>
          </ac:spMkLst>
        </pc:spChg>
        <pc:spChg chg="add del">
          <ac:chgData name="Antonella Caputo" userId="53273c553e3a2ce3" providerId="LiveId" clId="{ECBB8E7B-DF62-42FA-9B46-3B17628C8CC6}" dt="2021-01-12T10:42:33.719" v="77" actId="26606"/>
          <ac:spMkLst>
            <pc:docMk/>
            <pc:sldMk cId="1256548511" sldId="259"/>
            <ac:spMk id="60" creationId="{1D460C86-854F-4FB3-ABC2-E823D8FEB9DB}"/>
          </ac:spMkLst>
        </pc:spChg>
        <pc:spChg chg="add del">
          <ac:chgData name="Antonella Caputo" userId="53273c553e3a2ce3" providerId="LiveId" clId="{ECBB8E7B-DF62-42FA-9B46-3B17628C8CC6}" dt="2021-01-12T10:42:33.719" v="77" actId="26606"/>
          <ac:spMkLst>
            <pc:docMk/>
            <pc:sldMk cId="1256548511" sldId="259"/>
            <ac:spMk id="62" creationId="{BB48116A-278A-4CC5-89D3-9DE8E8FF1245}"/>
          </ac:spMkLst>
        </pc:spChg>
        <pc:spChg chg="add del">
          <ac:chgData name="Antonella Caputo" userId="53273c553e3a2ce3" providerId="LiveId" clId="{ECBB8E7B-DF62-42FA-9B46-3B17628C8CC6}" dt="2021-01-12T10:43:01.687" v="82" actId="26606"/>
          <ac:spMkLst>
            <pc:docMk/>
            <pc:sldMk cId="1256548511" sldId="259"/>
            <ac:spMk id="65" creationId="{2B566528-1B12-4246-9431-5C2D7D081168}"/>
          </ac:spMkLst>
        </pc:spChg>
        <pc:spChg chg="add del">
          <ac:chgData name="Antonella Caputo" userId="53273c553e3a2ce3" providerId="LiveId" clId="{ECBB8E7B-DF62-42FA-9B46-3B17628C8CC6}" dt="2021-01-12T10:43:01.687" v="82" actId="26606"/>
          <ac:spMkLst>
            <pc:docMk/>
            <pc:sldMk cId="1256548511" sldId="259"/>
            <ac:spMk id="66" creationId="{1E547BA6-BAE0-43BB-A7CA-60F69CE252F0}"/>
          </ac:spMkLst>
        </pc:spChg>
        <pc:spChg chg="add del">
          <ac:chgData name="Antonella Caputo" userId="53273c553e3a2ce3" providerId="LiveId" clId="{ECBB8E7B-DF62-42FA-9B46-3B17628C8CC6}" dt="2021-01-12T10:43:01.687" v="82" actId="26606"/>
          <ac:spMkLst>
            <pc:docMk/>
            <pc:sldMk cId="1256548511" sldId="259"/>
            <ac:spMk id="67" creationId="{2E80C965-DB6D-4F81-9E9E-B027384D0BD6}"/>
          </ac:spMkLst>
        </pc:spChg>
        <pc:spChg chg="add del">
          <ac:chgData name="Antonella Caputo" userId="53273c553e3a2ce3" providerId="LiveId" clId="{ECBB8E7B-DF62-42FA-9B46-3B17628C8CC6}" dt="2021-01-12T10:43:01.687" v="82" actId="26606"/>
          <ac:spMkLst>
            <pc:docMk/>
            <pc:sldMk cId="1256548511" sldId="259"/>
            <ac:spMk id="68" creationId="{A580F890-B085-4E95-96AA-55AEBEC5CE6E}"/>
          </ac:spMkLst>
        </pc:spChg>
        <pc:spChg chg="add del">
          <ac:chgData name="Antonella Caputo" userId="53273c553e3a2ce3" providerId="LiveId" clId="{ECBB8E7B-DF62-42FA-9B46-3B17628C8CC6}" dt="2021-01-12T10:43:01.687" v="82" actId="26606"/>
          <ac:spMkLst>
            <pc:docMk/>
            <pc:sldMk cId="1256548511" sldId="259"/>
            <ac:spMk id="69" creationId="{D3F51FEB-38FB-4F6C-9F7B-2F2AFAB65463}"/>
          </ac:spMkLst>
        </pc:spChg>
        <pc:spChg chg="add del">
          <ac:chgData name="Antonella Caputo" userId="53273c553e3a2ce3" providerId="LiveId" clId="{ECBB8E7B-DF62-42FA-9B46-3B17628C8CC6}" dt="2021-01-12T10:43:22.995" v="86" actId="26606"/>
          <ac:spMkLst>
            <pc:docMk/>
            <pc:sldMk cId="1256548511" sldId="259"/>
            <ac:spMk id="74" creationId="{2B566528-1B12-4246-9431-5C2D7D081168}"/>
          </ac:spMkLst>
        </pc:spChg>
        <pc:spChg chg="add del">
          <ac:chgData name="Antonella Caputo" userId="53273c553e3a2ce3" providerId="LiveId" clId="{ECBB8E7B-DF62-42FA-9B46-3B17628C8CC6}" dt="2021-01-12T10:43:22.995" v="86" actId="26606"/>
          <ac:spMkLst>
            <pc:docMk/>
            <pc:sldMk cId="1256548511" sldId="259"/>
            <ac:spMk id="76" creationId="{D3F51FEB-38FB-4F6C-9F7B-2F2AFAB65463}"/>
          </ac:spMkLst>
        </pc:spChg>
        <pc:spChg chg="add del">
          <ac:chgData name="Antonella Caputo" userId="53273c553e3a2ce3" providerId="LiveId" clId="{ECBB8E7B-DF62-42FA-9B46-3B17628C8CC6}" dt="2021-01-12T10:43:22.995" v="86" actId="26606"/>
          <ac:spMkLst>
            <pc:docMk/>
            <pc:sldMk cId="1256548511" sldId="259"/>
            <ac:spMk id="78" creationId="{1E547BA6-BAE0-43BB-A7CA-60F69CE252F0}"/>
          </ac:spMkLst>
        </pc:spChg>
        <pc:spChg chg="add mod">
          <ac:chgData name="Antonella Caputo" userId="53273c553e3a2ce3" providerId="LiveId" clId="{ECBB8E7B-DF62-42FA-9B46-3B17628C8CC6}" dt="2021-01-12T10:53:03.017" v="366" actId="1036"/>
          <ac:spMkLst>
            <pc:docMk/>
            <pc:sldMk cId="1256548511" sldId="259"/>
            <ac:spMk id="83" creationId="{579D2245-B043-4DD9-A093-3E1937ED4F6C}"/>
          </ac:spMkLst>
        </pc:spChg>
        <pc:spChg chg="add mod">
          <ac:chgData name="Antonella Caputo" userId="53273c553e3a2ce3" providerId="LiveId" clId="{ECBB8E7B-DF62-42FA-9B46-3B17628C8CC6}" dt="2021-01-12T10:49:19.225" v="181" actId="1036"/>
          <ac:spMkLst>
            <pc:docMk/>
            <pc:sldMk cId="1256548511" sldId="259"/>
            <ac:spMk id="84" creationId="{A5ACA7FC-839C-4AA1-9933-970502CD3F33}"/>
          </ac:spMkLst>
        </pc:spChg>
        <pc:spChg chg="add mod">
          <ac:chgData name="Antonella Caputo" userId="53273c553e3a2ce3" providerId="LiveId" clId="{ECBB8E7B-DF62-42FA-9B46-3B17628C8CC6}" dt="2021-01-12T10:49:24.538" v="192" actId="1035"/>
          <ac:spMkLst>
            <pc:docMk/>
            <pc:sldMk cId="1256548511" sldId="259"/>
            <ac:spMk id="85" creationId="{F3ED00BD-4C24-4353-992F-9AAB52F632A3}"/>
          </ac:spMkLst>
        </pc:spChg>
        <pc:spChg chg="add mod">
          <ac:chgData name="Antonella Caputo" userId="53273c553e3a2ce3" providerId="LiveId" clId="{ECBB8E7B-DF62-42FA-9B46-3B17628C8CC6}" dt="2021-01-12T10:52:21.727" v="305" actId="1035"/>
          <ac:spMkLst>
            <pc:docMk/>
            <pc:sldMk cId="1256548511" sldId="259"/>
            <ac:spMk id="86" creationId="{595603B2-8889-46D5-9077-C5ED1EE9E057}"/>
          </ac:spMkLst>
        </pc:spChg>
        <pc:spChg chg="add del">
          <ac:chgData name="Antonella Caputo" userId="53273c553e3a2ce3" providerId="LiveId" clId="{ECBB8E7B-DF62-42FA-9B46-3B17628C8CC6}" dt="2021-01-12T10:43:37.347" v="88" actId="26606"/>
          <ac:spMkLst>
            <pc:docMk/>
            <pc:sldMk cId="1256548511" sldId="259"/>
            <ac:spMk id="87" creationId="{2B566528-1B12-4246-9431-5C2D7D081168}"/>
          </ac:spMkLst>
        </pc:spChg>
        <pc:spChg chg="add mod">
          <ac:chgData name="Antonella Caputo" userId="53273c553e3a2ce3" providerId="LiveId" clId="{ECBB8E7B-DF62-42FA-9B46-3B17628C8CC6}" dt="2021-01-16T16:34:59.072" v="442" actId="20577"/>
          <ac:spMkLst>
            <pc:docMk/>
            <pc:sldMk cId="1256548511" sldId="259"/>
            <ac:spMk id="88" creationId="{0999D16A-37C9-4F77-B220-EC28514F1FF4}"/>
          </ac:spMkLst>
        </pc:spChg>
        <pc:spChg chg="add del">
          <ac:chgData name="Antonella Caputo" userId="53273c553e3a2ce3" providerId="LiveId" clId="{ECBB8E7B-DF62-42FA-9B46-3B17628C8CC6}" dt="2021-01-12T10:43:37.347" v="88" actId="26606"/>
          <ac:spMkLst>
            <pc:docMk/>
            <pc:sldMk cId="1256548511" sldId="259"/>
            <ac:spMk id="89" creationId="{2E80C965-DB6D-4F81-9E9E-B027384D0BD6}"/>
          </ac:spMkLst>
        </pc:spChg>
        <pc:spChg chg="add mod">
          <ac:chgData name="Antonella Caputo" userId="53273c553e3a2ce3" providerId="LiveId" clId="{ECBB8E7B-DF62-42FA-9B46-3B17628C8CC6}" dt="2021-01-12T10:53:30.580" v="375" actId="1037"/>
          <ac:spMkLst>
            <pc:docMk/>
            <pc:sldMk cId="1256548511" sldId="259"/>
            <ac:spMk id="90" creationId="{47AC6814-780C-48E1-BC7B-CE91A3117EB8}"/>
          </ac:spMkLst>
        </pc:spChg>
        <pc:spChg chg="add del">
          <ac:chgData name="Antonella Caputo" userId="53273c553e3a2ce3" providerId="LiveId" clId="{ECBB8E7B-DF62-42FA-9B46-3B17628C8CC6}" dt="2021-01-12T10:43:37.347" v="88" actId="26606"/>
          <ac:spMkLst>
            <pc:docMk/>
            <pc:sldMk cId="1256548511" sldId="259"/>
            <ac:spMk id="91" creationId="{A580F890-B085-4E95-96AA-55AEBEC5CE6E}"/>
          </ac:spMkLst>
        </pc:spChg>
        <pc:spChg chg="add del">
          <ac:chgData name="Antonella Caputo" userId="53273c553e3a2ce3" providerId="LiveId" clId="{ECBB8E7B-DF62-42FA-9B46-3B17628C8CC6}" dt="2021-01-12T10:43:37.347" v="88" actId="26606"/>
          <ac:spMkLst>
            <pc:docMk/>
            <pc:sldMk cId="1256548511" sldId="259"/>
            <ac:spMk id="93" creationId="{D3F51FEB-38FB-4F6C-9F7B-2F2AFAB65463}"/>
          </ac:spMkLst>
        </pc:spChg>
        <pc:spChg chg="add del">
          <ac:chgData name="Antonella Caputo" userId="53273c553e3a2ce3" providerId="LiveId" clId="{ECBB8E7B-DF62-42FA-9B46-3B17628C8CC6}" dt="2021-01-12T10:43:37.347" v="88" actId="26606"/>
          <ac:spMkLst>
            <pc:docMk/>
            <pc:sldMk cId="1256548511" sldId="259"/>
            <ac:spMk id="95" creationId="{1E547BA6-BAE0-43BB-A7CA-60F69CE252F0}"/>
          </ac:spMkLst>
        </pc:spChg>
        <pc:spChg chg="add">
          <ac:chgData name="Antonella Caputo" userId="53273c553e3a2ce3" providerId="LiveId" clId="{ECBB8E7B-DF62-42FA-9B46-3B17628C8CC6}" dt="2021-01-12T10:43:37.347" v="88" actId="26606"/>
          <ac:spMkLst>
            <pc:docMk/>
            <pc:sldMk cId="1256548511" sldId="259"/>
            <ac:spMk id="100" creationId="{2B566528-1B12-4246-9431-5C2D7D081168}"/>
          </ac:spMkLst>
        </pc:spChg>
        <pc:spChg chg="add">
          <ac:chgData name="Antonella Caputo" userId="53273c553e3a2ce3" providerId="LiveId" clId="{ECBB8E7B-DF62-42FA-9B46-3B17628C8CC6}" dt="2021-01-12T10:43:37.347" v="88" actId="26606"/>
          <ac:spMkLst>
            <pc:docMk/>
            <pc:sldMk cId="1256548511" sldId="259"/>
            <ac:spMk id="102" creationId="{2E80C965-DB6D-4F81-9E9E-B027384D0BD6}"/>
          </ac:spMkLst>
        </pc:spChg>
        <pc:spChg chg="add">
          <ac:chgData name="Antonella Caputo" userId="53273c553e3a2ce3" providerId="LiveId" clId="{ECBB8E7B-DF62-42FA-9B46-3B17628C8CC6}" dt="2021-01-12T10:43:37.347" v="88" actId="26606"/>
          <ac:spMkLst>
            <pc:docMk/>
            <pc:sldMk cId="1256548511" sldId="259"/>
            <ac:spMk id="104" creationId="{A580F890-B085-4E95-96AA-55AEBEC5CE6E}"/>
          </ac:spMkLst>
        </pc:spChg>
        <pc:spChg chg="add">
          <ac:chgData name="Antonella Caputo" userId="53273c553e3a2ce3" providerId="LiveId" clId="{ECBB8E7B-DF62-42FA-9B46-3B17628C8CC6}" dt="2021-01-12T10:43:37.347" v="88" actId="26606"/>
          <ac:spMkLst>
            <pc:docMk/>
            <pc:sldMk cId="1256548511" sldId="259"/>
            <ac:spMk id="106" creationId="{D3F51FEB-38FB-4F6C-9F7B-2F2AFAB65463}"/>
          </ac:spMkLst>
        </pc:spChg>
        <pc:spChg chg="add">
          <ac:chgData name="Antonella Caputo" userId="53273c553e3a2ce3" providerId="LiveId" clId="{ECBB8E7B-DF62-42FA-9B46-3B17628C8CC6}" dt="2021-01-12T10:43:37.347" v="88" actId="26606"/>
          <ac:spMkLst>
            <pc:docMk/>
            <pc:sldMk cId="1256548511" sldId="259"/>
            <ac:spMk id="108" creationId="{1E547BA6-BAE0-43BB-A7CA-60F69CE252F0}"/>
          </ac:spMkLst>
        </pc:spChg>
        <pc:grpChg chg="add del">
          <ac:chgData name="Antonella Caputo" userId="53273c553e3a2ce3" providerId="LiveId" clId="{ECBB8E7B-DF62-42FA-9B46-3B17628C8CC6}" dt="2021-01-12T10:37:34.228" v="24" actId="26606"/>
          <ac:grpSpMkLst>
            <pc:docMk/>
            <pc:sldMk cId="1256548511" sldId="259"/>
            <ac:grpSpMk id="12" creationId="{04542298-A2B1-480F-A11C-A40EDD19B857}"/>
          </ac:grpSpMkLst>
        </pc:grpChg>
        <pc:grpChg chg="add del">
          <ac:chgData name="Antonella Caputo" userId="53273c553e3a2ce3" providerId="LiveId" clId="{ECBB8E7B-DF62-42FA-9B46-3B17628C8CC6}" dt="2021-01-12T10:37:34.228" v="24" actId="26606"/>
          <ac:grpSpMkLst>
            <pc:docMk/>
            <pc:sldMk cId="1256548511" sldId="259"/>
            <ac:grpSpMk id="18" creationId="{2A5C9C35-2375-49EB-B99C-17C87D42FE7C}"/>
          </ac:grpSpMkLst>
        </pc:grpChg>
        <pc:grpChg chg="add del">
          <ac:chgData name="Antonella Caputo" userId="53273c553e3a2ce3" providerId="LiveId" clId="{ECBB8E7B-DF62-42FA-9B46-3B17628C8CC6}" dt="2021-01-12T10:37:35.596" v="26" actId="26606"/>
          <ac:grpSpMkLst>
            <pc:docMk/>
            <pc:sldMk cId="1256548511" sldId="259"/>
            <ac:grpSpMk id="26" creationId="{F0BC676B-D19A-44DB-910A-0C0E6D433979}"/>
          </ac:grpSpMkLst>
        </pc:grpChg>
        <pc:grpChg chg="add del">
          <ac:chgData name="Antonella Caputo" userId="53273c553e3a2ce3" providerId="LiveId" clId="{ECBB8E7B-DF62-42FA-9B46-3B17628C8CC6}" dt="2021-01-12T10:37:37.927" v="28" actId="26606"/>
          <ac:grpSpMkLst>
            <pc:docMk/>
            <pc:sldMk cId="1256548511" sldId="259"/>
            <ac:grpSpMk id="36" creationId="{04542298-A2B1-480F-A11C-A40EDD19B857}"/>
          </ac:grpSpMkLst>
        </pc:grpChg>
        <pc:grpChg chg="add del">
          <ac:chgData name="Antonella Caputo" userId="53273c553e3a2ce3" providerId="LiveId" clId="{ECBB8E7B-DF62-42FA-9B46-3B17628C8CC6}" dt="2021-01-12T10:37:37.927" v="28" actId="26606"/>
          <ac:grpSpMkLst>
            <pc:docMk/>
            <pc:sldMk cId="1256548511" sldId="259"/>
            <ac:grpSpMk id="37" creationId="{2A5C9C35-2375-49EB-B99C-17C87D42FE7C}"/>
          </ac:grpSpMkLst>
        </pc:grpChg>
        <pc:grpChg chg="add del">
          <ac:chgData name="Antonella Caputo" userId="53273c553e3a2ce3" providerId="LiveId" clId="{ECBB8E7B-DF62-42FA-9B46-3B17628C8CC6}" dt="2021-01-12T10:43:22.995" v="86" actId="26606"/>
          <ac:grpSpMkLst>
            <pc:docMk/>
            <pc:sldMk cId="1256548511" sldId="259"/>
            <ac:grpSpMk id="80" creationId="{07EAA094-9CF6-4695-958A-33D9BCAA9474}"/>
          </ac:grpSpMkLst>
        </pc:grpChg>
        <pc:picChg chg="add mod modCrop">
          <ac:chgData name="Antonella Caputo" userId="53273c553e3a2ce3" providerId="LiveId" clId="{ECBB8E7B-DF62-42FA-9B46-3B17628C8CC6}" dt="2021-01-12T10:55:27.423" v="379" actId="1036"/>
          <ac:picMkLst>
            <pc:docMk/>
            <pc:sldMk cId="1256548511" sldId="259"/>
            <ac:picMk id="45" creationId="{4689AD78-0B2C-4094-B12F-CDB71457067E}"/>
          </ac:picMkLst>
        </pc:picChg>
        <pc:picChg chg="add del">
          <ac:chgData name="Antonella Caputo" userId="53273c553e3a2ce3" providerId="LiveId" clId="{ECBB8E7B-DF62-42FA-9B46-3B17628C8CC6}" dt="2021-01-12T10:40:32.373" v="50"/>
          <ac:picMkLst>
            <pc:docMk/>
            <pc:sldMk cId="1256548511" sldId="259"/>
            <ac:picMk id="1025" creationId="{1379A933-D8B5-4589-AB1F-4098CEEE271A}"/>
          </ac:picMkLst>
        </pc:picChg>
        <pc:picChg chg="add del">
          <ac:chgData name="Antonella Caputo" userId="53273c553e3a2ce3" providerId="LiveId" clId="{ECBB8E7B-DF62-42FA-9B46-3B17628C8CC6}" dt="2021-01-12T10:40:54.646" v="61"/>
          <ac:picMkLst>
            <pc:docMk/>
            <pc:sldMk cId="1256548511" sldId="259"/>
            <ac:picMk id="1028" creationId="{95D78A3E-1E78-416E-AD55-F118DC89B7A9}"/>
          </ac:picMkLst>
        </pc:picChg>
        <pc:cxnChg chg="del">
          <ac:chgData name="Antonella Caputo" userId="53273c553e3a2ce3" providerId="LiveId" clId="{ECBB8E7B-DF62-42FA-9B46-3B17628C8CC6}" dt="2021-01-12T10:37:21.279" v="22"/>
          <ac:cxnSpMkLst>
            <pc:docMk/>
            <pc:sldMk cId="1256548511" sldId="259"/>
            <ac:cxnSpMk id="64" creationId="{E8E35B83-1EC3-4F87-9D54-D863463351B9}"/>
          </ac:cxnSpMkLst>
        </pc:cxnChg>
      </pc:sldChg>
      <pc:sldChg chg="new del mod modShow">
        <pc:chgData name="Antonella Caputo" userId="53273c553e3a2ce3" providerId="LiveId" clId="{ECBB8E7B-DF62-42FA-9B46-3B17628C8CC6}" dt="2021-01-12T10:33:22.098" v="8" actId="2696"/>
        <pc:sldMkLst>
          <pc:docMk/>
          <pc:sldMk cId="3108390263" sldId="259"/>
        </pc:sldMkLst>
      </pc:sldChg>
      <pc:sldChg chg="addSp delSp modSp add del mod">
        <pc:chgData name="Antonella Caputo" userId="53273c553e3a2ce3" providerId="LiveId" clId="{ECBB8E7B-DF62-42FA-9B46-3B17628C8CC6}" dt="2021-01-12T10:44:33.388" v="94" actId="47"/>
        <pc:sldMkLst>
          <pc:docMk/>
          <pc:sldMk cId="719383589" sldId="260"/>
        </pc:sldMkLst>
        <pc:spChg chg="del">
          <ac:chgData name="Antonella Caputo" userId="53273c553e3a2ce3" providerId="LiveId" clId="{ECBB8E7B-DF62-42FA-9B46-3B17628C8CC6}" dt="2021-01-12T10:39:44.130" v="46" actId="478"/>
          <ac:spMkLst>
            <pc:docMk/>
            <pc:sldMk cId="719383589" sldId="260"/>
            <ac:spMk id="3" creationId="{0B49EC06-D93C-4C67-AD3E-6CB51E8F07E3}"/>
          </ac:spMkLst>
        </pc:spChg>
        <pc:spChg chg="add mod">
          <ac:chgData name="Antonella Caputo" userId="53273c553e3a2ce3" providerId="LiveId" clId="{ECBB8E7B-DF62-42FA-9B46-3B17628C8CC6}" dt="2021-01-12T10:39:44.130" v="46" actId="478"/>
          <ac:spMkLst>
            <pc:docMk/>
            <pc:sldMk cId="719383589" sldId="260"/>
            <ac:spMk id="4" creationId="{CB9DE5BC-E9E4-4A8D-B317-2A1B2F2E5F33}"/>
          </ac:spMkLst>
        </pc:spChg>
      </pc:sldChg>
      <pc:sldChg chg="modSp mod">
        <pc:chgData name="Antonella Caputo" userId="53273c553e3a2ce3" providerId="LiveId" clId="{ECBB8E7B-DF62-42FA-9B46-3B17628C8CC6}" dt="2021-01-16T16:42:04.498" v="558" actId="1076"/>
        <pc:sldMkLst>
          <pc:docMk/>
          <pc:sldMk cId="953845922" sldId="260"/>
        </pc:sldMkLst>
        <pc:spChg chg="mod">
          <ac:chgData name="Antonella Caputo" userId="53273c553e3a2ce3" providerId="LiveId" clId="{ECBB8E7B-DF62-42FA-9B46-3B17628C8CC6}" dt="2021-01-16T16:42:04.498" v="558" actId="1076"/>
          <ac:spMkLst>
            <pc:docMk/>
            <pc:sldMk cId="953845922" sldId="260"/>
            <ac:spMk id="4" creationId="{56B4D6D0-4AD0-40C5-A2CC-7C0EA3AECE7F}"/>
          </ac:spMkLst>
        </pc:spChg>
      </pc:sldChg>
      <pc:sldChg chg="modSp mod">
        <pc:chgData name="Antonella Caputo" userId="53273c553e3a2ce3" providerId="LiveId" clId="{ECBB8E7B-DF62-42FA-9B46-3B17628C8CC6}" dt="2021-01-17T18:07:02.227" v="1716" actId="12"/>
        <pc:sldMkLst>
          <pc:docMk/>
          <pc:sldMk cId="3152746280" sldId="261"/>
        </pc:sldMkLst>
        <pc:spChg chg="mod">
          <ac:chgData name="Antonella Caputo" userId="53273c553e3a2ce3" providerId="LiveId" clId="{ECBB8E7B-DF62-42FA-9B46-3B17628C8CC6}" dt="2021-01-17T18:07:02.227" v="1716" actId="12"/>
          <ac:spMkLst>
            <pc:docMk/>
            <pc:sldMk cId="3152746280" sldId="261"/>
            <ac:spMk id="3" creationId="{97BFBFF2-F234-428B-9637-B8C36D28F31A}"/>
          </ac:spMkLst>
        </pc:spChg>
        <pc:spChg chg="mod">
          <ac:chgData name="Antonella Caputo" userId="53273c553e3a2ce3" providerId="LiveId" clId="{ECBB8E7B-DF62-42FA-9B46-3B17628C8CC6}" dt="2021-01-16T17:44:08.899" v="1035" actId="255"/>
          <ac:spMkLst>
            <pc:docMk/>
            <pc:sldMk cId="3152746280" sldId="261"/>
            <ac:spMk id="21" creationId="{82F8A17E-8C12-4C07-9DE1-5A1A2FF75E9D}"/>
          </ac:spMkLst>
        </pc:spChg>
      </pc:sldChg>
      <pc:sldChg chg="modSp mod">
        <pc:chgData name="Antonella Caputo" userId="53273c553e3a2ce3" providerId="LiveId" clId="{ECBB8E7B-DF62-42FA-9B46-3B17628C8CC6}" dt="2021-01-16T17:44:15.429" v="1036" actId="255"/>
        <pc:sldMkLst>
          <pc:docMk/>
          <pc:sldMk cId="1146000" sldId="262"/>
        </pc:sldMkLst>
        <pc:spChg chg="mod">
          <ac:chgData name="Antonella Caputo" userId="53273c553e3a2ce3" providerId="LiveId" clId="{ECBB8E7B-DF62-42FA-9B46-3B17628C8CC6}" dt="2021-01-16T16:58:09.459" v="725" actId="403"/>
          <ac:spMkLst>
            <pc:docMk/>
            <pc:sldMk cId="1146000" sldId="262"/>
            <ac:spMk id="3" creationId="{97BFBFF2-F234-428B-9637-B8C36D28F31A}"/>
          </ac:spMkLst>
        </pc:spChg>
        <pc:spChg chg="mod">
          <ac:chgData name="Antonella Caputo" userId="53273c553e3a2ce3" providerId="LiveId" clId="{ECBB8E7B-DF62-42FA-9B46-3B17628C8CC6}" dt="2021-01-16T17:44:15.429" v="1036" actId="255"/>
          <ac:spMkLst>
            <pc:docMk/>
            <pc:sldMk cId="1146000" sldId="262"/>
            <ac:spMk id="21" creationId="{82F8A17E-8C12-4C07-9DE1-5A1A2FF75E9D}"/>
          </ac:spMkLst>
        </pc:spChg>
      </pc:sldChg>
      <pc:sldChg chg="addSp delSp modSp mod setBg">
        <pc:chgData name="Antonella Caputo" userId="53273c553e3a2ce3" providerId="LiveId" clId="{ECBB8E7B-DF62-42FA-9B46-3B17628C8CC6}" dt="2021-01-17T18:07:56.879" v="1720" actId="790"/>
        <pc:sldMkLst>
          <pc:docMk/>
          <pc:sldMk cId="3769912076" sldId="263"/>
        </pc:sldMkLst>
        <pc:spChg chg="mod">
          <ac:chgData name="Antonella Caputo" userId="53273c553e3a2ce3" providerId="LiveId" clId="{ECBB8E7B-DF62-42FA-9B46-3B17628C8CC6}" dt="2021-01-17T18:07:56.879" v="1720" actId="790"/>
          <ac:spMkLst>
            <pc:docMk/>
            <pc:sldMk cId="3769912076" sldId="263"/>
            <ac:spMk id="4" creationId="{5E596334-668E-4E6E-93E1-17BD38C99D8B}"/>
          </ac:spMkLst>
        </pc:spChg>
        <pc:spChg chg="mod">
          <ac:chgData name="Antonella Caputo" userId="53273c553e3a2ce3" providerId="LiveId" clId="{ECBB8E7B-DF62-42FA-9B46-3B17628C8CC6}" dt="2021-01-17T18:07:18.974" v="1717" actId="790"/>
          <ac:spMkLst>
            <pc:docMk/>
            <pc:sldMk cId="3769912076" sldId="263"/>
            <ac:spMk id="21" creationId="{82F8A17E-8C12-4C07-9DE1-5A1A2FF75E9D}"/>
          </ac:spMkLst>
        </pc:spChg>
        <pc:spChg chg="add mod">
          <ac:chgData name="Antonella Caputo" userId="53273c553e3a2ce3" providerId="LiveId" clId="{ECBB8E7B-DF62-42FA-9B46-3B17628C8CC6}" dt="2021-01-17T18:07:26.968" v="1718" actId="790"/>
          <ac:spMkLst>
            <pc:docMk/>
            <pc:sldMk cId="3769912076" sldId="263"/>
            <ac:spMk id="22" creationId="{B7863348-CF0A-4F6F-AE1A-16D41AB4DCAE}"/>
          </ac:spMkLst>
        </pc:spChg>
        <pc:spChg chg="add mod">
          <ac:chgData name="Antonella Caputo" userId="53273c553e3a2ce3" providerId="LiveId" clId="{ECBB8E7B-DF62-42FA-9B46-3B17628C8CC6}" dt="2021-01-17T17:49:53.837" v="1360" actId="14100"/>
          <ac:spMkLst>
            <pc:docMk/>
            <pc:sldMk cId="3769912076" sldId="263"/>
            <ac:spMk id="23" creationId="{88552FCD-AAE7-4771-AF32-D2BE7D85910B}"/>
          </ac:spMkLst>
        </pc:spChg>
        <pc:spChg chg="add del">
          <ac:chgData name="Antonella Caputo" userId="53273c553e3a2ce3" providerId="LiveId" clId="{ECBB8E7B-DF62-42FA-9B46-3B17628C8CC6}" dt="2021-01-16T17:19:53.520" v="832" actId="26606"/>
          <ac:spMkLst>
            <pc:docMk/>
            <pc:sldMk cId="3769912076" sldId="263"/>
            <ac:spMk id="100" creationId="{2B566528-1B12-4246-9431-5C2D7D081168}"/>
          </ac:spMkLst>
        </pc:spChg>
        <pc:spChg chg="add del">
          <ac:chgData name="Antonella Caputo" userId="53273c553e3a2ce3" providerId="LiveId" clId="{ECBB8E7B-DF62-42FA-9B46-3B17628C8CC6}" dt="2021-01-16T17:19:53.520" v="832" actId="26606"/>
          <ac:spMkLst>
            <pc:docMk/>
            <pc:sldMk cId="3769912076" sldId="263"/>
            <ac:spMk id="102" creationId="{2E80C965-DB6D-4F81-9E9E-B027384D0BD6}"/>
          </ac:spMkLst>
        </pc:spChg>
        <pc:spChg chg="add del">
          <ac:chgData name="Antonella Caputo" userId="53273c553e3a2ce3" providerId="LiveId" clId="{ECBB8E7B-DF62-42FA-9B46-3B17628C8CC6}" dt="2021-01-16T17:19:53.520" v="832" actId="26606"/>
          <ac:spMkLst>
            <pc:docMk/>
            <pc:sldMk cId="3769912076" sldId="263"/>
            <ac:spMk id="104" creationId="{A580F890-B085-4E95-96AA-55AEBEC5CE6E}"/>
          </ac:spMkLst>
        </pc:spChg>
        <pc:spChg chg="add del">
          <ac:chgData name="Antonella Caputo" userId="53273c553e3a2ce3" providerId="LiveId" clId="{ECBB8E7B-DF62-42FA-9B46-3B17628C8CC6}" dt="2021-01-16T17:19:53.520" v="832" actId="26606"/>
          <ac:spMkLst>
            <pc:docMk/>
            <pc:sldMk cId="3769912076" sldId="263"/>
            <ac:spMk id="106" creationId="{D3F51FEB-38FB-4F6C-9F7B-2F2AFAB65463}"/>
          </ac:spMkLst>
        </pc:spChg>
        <pc:spChg chg="add del">
          <ac:chgData name="Antonella Caputo" userId="53273c553e3a2ce3" providerId="LiveId" clId="{ECBB8E7B-DF62-42FA-9B46-3B17628C8CC6}" dt="2021-01-16T17:19:53.520" v="832" actId="26606"/>
          <ac:spMkLst>
            <pc:docMk/>
            <pc:sldMk cId="3769912076" sldId="263"/>
            <ac:spMk id="108" creationId="{1E547BA6-BAE0-43BB-A7CA-60F69CE252F0}"/>
          </ac:spMkLst>
        </pc:spChg>
        <pc:spChg chg="add del">
          <ac:chgData name="Antonella Caputo" userId="53273c553e3a2ce3" providerId="LiveId" clId="{ECBB8E7B-DF62-42FA-9B46-3B17628C8CC6}" dt="2021-01-16T17:19:53.495" v="831" actId="26606"/>
          <ac:spMkLst>
            <pc:docMk/>
            <pc:sldMk cId="3769912076" sldId="263"/>
            <ac:spMk id="137" creationId="{49CD2D09-B1BB-4DF5-9E1C-3D21B21EDEFD}"/>
          </ac:spMkLst>
        </pc:spChg>
        <pc:spChg chg="add del">
          <ac:chgData name="Antonella Caputo" userId="53273c553e3a2ce3" providerId="LiveId" clId="{ECBB8E7B-DF62-42FA-9B46-3B17628C8CC6}" dt="2021-01-16T17:19:53.495" v="831" actId="26606"/>
          <ac:spMkLst>
            <pc:docMk/>
            <pc:sldMk cId="3769912076" sldId="263"/>
            <ac:spMk id="141" creationId="{967C29FE-FD32-4AFB-AD20-DBDF5864B2D8}"/>
          </ac:spMkLst>
        </pc:spChg>
        <pc:spChg chg="add">
          <ac:chgData name="Antonella Caputo" userId="53273c553e3a2ce3" providerId="LiveId" clId="{ECBB8E7B-DF62-42FA-9B46-3B17628C8CC6}" dt="2021-01-16T17:19:53.520" v="832" actId="26606"/>
          <ac:spMkLst>
            <pc:docMk/>
            <pc:sldMk cId="3769912076" sldId="263"/>
            <ac:spMk id="143" creationId="{D3F51FEB-38FB-4F6C-9F7B-2F2AFAB65463}"/>
          </ac:spMkLst>
        </pc:spChg>
        <pc:spChg chg="add">
          <ac:chgData name="Antonella Caputo" userId="53273c553e3a2ce3" providerId="LiveId" clId="{ECBB8E7B-DF62-42FA-9B46-3B17628C8CC6}" dt="2021-01-16T17:19:53.520" v="832" actId="26606"/>
          <ac:spMkLst>
            <pc:docMk/>
            <pc:sldMk cId="3769912076" sldId="263"/>
            <ac:spMk id="145" creationId="{1E547BA6-BAE0-43BB-A7CA-60F69CE252F0}"/>
          </ac:spMkLst>
        </pc:spChg>
        <pc:spChg chg="add">
          <ac:chgData name="Antonella Caputo" userId="53273c553e3a2ce3" providerId="LiveId" clId="{ECBB8E7B-DF62-42FA-9B46-3B17628C8CC6}" dt="2021-01-16T17:19:53.520" v="832" actId="26606"/>
          <ac:spMkLst>
            <pc:docMk/>
            <pc:sldMk cId="3769912076" sldId="263"/>
            <ac:spMk id="1030" creationId="{2B566528-1B12-4246-9431-5C2D7D081168}"/>
          </ac:spMkLst>
        </pc:spChg>
        <pc:spChg chg="add">
          <ac:chgData name="Antonella Caputo" userId="53273c553e3a2ce3" providerId="LiveId" clId="{ECBB8E7B-DF62-42FA-9B46-3B17628C8CC6}" dt="2021-01-16T17:19:53.520" v="832" actId="26606"/>
          <ac:spMkLst>
            <pc:docMk/>
            <pc:sldMk cId="3769912076" sldId="263"/>
            <ac:spMk id="1031" creationId="{2E80C965-DB6D-4F81-9E9E-B027384D0BD6}"/>
          </ac:spMkLst>
        </pc:spChg>
        <pc:spChg chg="add">
          <ac:chgData name="Antonella Caputo" userId="53273c553e3a2ce3" providerId="LiveId" clId="{ECBB8E7B-DF62-42FA-9B46-3B17628C8CC6}" dt="2021-01-16T17:19:53.520" v="832" actId="26606"/>
          <ac:spMkLst>
            <pc:docMk/>
            <pc:sldMk cId="3769912076" sldId="263"/>
            <ac:spMk id="1032" creationId="{A580F890-B085-4E95-96AA-55AEBEC5CE6E}"/>
          </ac:spMkLst>
        </pc:spChg>
        <pc:picChg chg="add mod">
          <ac:chgData name="Antonella Caputo" userId="53273c553e3a2ce3" providerId="LiveId" clId="{ECBB8E7B-DF62-42FA-9B46-3B17628C8CC6}" dt="2021-01-17T17:50:01.339" v="1362" actId="1076"/>
          <ac:picMkLst>
            <pc:docMk/>
            <pc:sldMk cId="3769912076" sldId="263"/>
            <ac:picMk id="12" creationId="{6491CFF1-58A8-4967-AACE-5EB89E1B07DA}"/>
          </ac:picMkLst>
        </pc:picChg>
        <pc:picChg chg="add del">
          <ac:chgData name="Antonella Caputo" userId="53273c553e3a2ce3" providerId="LiveId" clId="{ECBB8E7B-DF62-42FA-9B46-3B17628C8CC6}" dt="2021-01-16T17:19:53.495" v="831" actId="26606"/>
          <ac:picMkLst>
            <pc:docMk/>
            <pc:sldMk cId="3769912076" sldId="263"/>
            <ac:picMk id="139" creationId="{83355637-BA71-4F63-94C9-E77BF81BDFC0}"/>
          </ac:picMkLst>
        </pc:picChg>
        <pc:picChg chg="add del mod">
          <ac:chgData name="Antonella Caputo" userId="53273c553e3a2ce3" providerId="LiveId" clId="{ECBB8E7B-DF62-42FA-9B46-3B17628C8CC6}" dt="2021-01-16T17:17:08.395" v="827" actId="478"/>
          <ac:picMkLst>
            <pc:docMk/>
            <pc:sldMk cId="3769912076" sldId="263"/>
            <ac:picMk id="1026" creationId="{FF7C774D-39BA-4ABB-8053-A0E28E031AD8}"/>
          </ac:picMkLst>
        </pc:picChg>
        <pc:picChg chg="add del mod">
          <ac:chgData name="Antonella Caputo" userId="53273c553e3a2ce3" providerId="LiveId" clId="{ECBB8E7B-DF62-42FA-9B46-3B17628C8CC6}" dt="2021-01-17T17:49:45.491" v="1358" actId="478"/>
          <ac:picMkLst>
            <pc:docMk/>
            <pc:sldMk cId="3769912076" sldId="263"/>
            <ac:picMk id="1028" creationId="{E47A0FE3-3131-4AB2-BEBE-08540A2AC868}"/>
          </ac:picMkLst>
        </pc:picChg>
        <pc:cxnChg chg="add del">
          <ac:chgData name="Antonella Caputo" userId="53273c553e3a2ce3" providerId="LiveId" clId="{ECBB8E7B-DF62-42FA-9B46-3B17628C8CC6}" dt="2021-01-16T17:16:52.537" v="824" actId="26606"/>
          <ac:cxnSpMkLst>
            <pc:docMk/>
            <pc:sldMk cId="3769912076" sldId="263"/>
            <ac:cxnSpMk id="135" creationId="{A7F400EE-A8A5-48AF-B4D6-291B52C6F0B0}"/>
          </ac:cxnSpMkLst>
        </pc:cxnChg>
      </pc:sldChg>
      <pc:sldChg chg="addSp delSp modSp del mod setBg">
        <pc:chgData name="Antonella Caputo" userId="53273c553e3a2ce3" providerId="LiveId" clId="{ECBB8E7B-DF62-42FA-9B46-3B17628C8CC6}" dt="2021-01-16T17:45:06.219" v="1042" actId="47"/>
        <pc:sldMkLst>
          <pc:docMk/>
          <pc:sldMk cId="1002816705" sldId="264"/>
        </pc:sldMkLst>
        <pc:spChg chg="mod">
          <ac:chgData name="Antonella Caputo" userId="53273c553e3a2ce3" providerId="LiveId" clId="{ECBB8E7B-DF62-42FA-9B46-3B17628C8CC6}" dt="2021-01-16T17:29:10.775" v="934" actId="26606"/>
          <ac:spMkLst>
            <pc:docMk/>
            <pc:sldMk cId="1002816705" sldId="264"/>
            <ac:spMk id="4" creationId="{5E596334-668E-4E6E-93E1-17BD38C99D8B}"/>
          </ac:spMkLst>
        </pc:spChg>
        <pc:spChg chg="mod">
          <ac:chgData name="Antonella Caputo" userId="53273c553e3a2ce3" providerId="LiveId" clId="{ECBB8E7B-DF62-42FA-9B46-3B17628C8CC6}" dt="2021-01-16T17:43:44.371" v="1034" actId="255"/>
          <ac:spMkLst>
            <pc:docMk/>
            <pc:sldMk cId="1002816705" sldId="264"/>
            <ac:spMk id="21" creationId="{82F8A17E-8C12-4C07-9DE1-5A1A2FF75E9D}"/>
          </ac:spMkLst>
        </pc:spChg>
        <pc:spChg chg="add del">
          <ac:chgData name="Antonella Caputo" userId="53273c553e3a2ce3" providerId="LiveId" clId="{ECBB8E7B-DF62-42FA-9B46-3B17628C8CC6}" dt="2021-01-16T17:29:10.775" v="934" actId="26606"/>
          <ac:spMkLst>
            <pc:docMk/>
            <pc:sldMk cId="1002816705" sldId="264"/>
            <ac:spMk id="100" creationId="{2B566528-1B12-4246-9431-5C2D7D081168}"/>
          </ac:spMkLst>
        </pc:spChg>
        <pc:spChg chg="add del">
          <ac:chgData name="Antonella Caputo" userId="53273c553e3a2ce3" providerId="LiveId" clId="{ECBB8E7B-DF62-42FA-9B46-3B17628C8CC6}" dt="2021-01-16T17:29:10.775" v="934" actId="26606"/>
          <ac:spMkLst>
            <pc:docMk/>
            <pc:sldMk cId="1002816705" sldId="264"/>
            <ac:spMk id="102" creationId="{2E80C965-DB6D-4F81-9E9E-B027384D0BD6}"/>
          </ac:spMkLst>
        </pc:spChg>
        <pc:spChg chg="add del">
          <ac:chgData name="Antonella Caputo" userId="53273c553e3a2ce3" providerId="LiveId" clId="{ECBB8E7B-DF62-42FA-9B46-3B17628C8CC6}" dt="2021-01-16T17:29:10.775" v="934" actId="26606"/>
          <ac:spMkLst>
            <pc:docMk/>
            <pc:sldMk cId="1002816705" sldId="264"/>
            <ac:spMk id="104" creationId="{A580F890-B085-4E95-96AA-55AEBEC5CE6E}"/>
          </ac:spMkLst>
        </pc:spChg>
        <pc:spChg chg="add del">
          <ac:chgData name="Antonella Caputo" userId="53273c553e3a2ce3" providerId="LiveId" clId="{ECBB8E7B-DF62-42FA-9B46-3B17628C8CC6}" dt="2021-01-16T17:29:10.775" v="934" actId="26606"/>
          <ac:spMkLst>
            <pc:docMk/>
            <pc:sldMk cId="1002816705" sldId="264"/>
            <ac:spMk id="106" creationId="{D3F51FEB-38FB-4F6C-9F7B-2F2AFAB65463}"/>
          </ac:spMkLst>
        </pc:spChg>
        <pc:spChg chg="add del">
          <ac:chgData name="Antonella Caputo" userId="53273c553e3a2ce3" providerId="LiveId" clId="{ECBB8E7B-DF62-42FA-9B46-3B17628C8CC6}" dt="2021-01-16T17:29:10.775" v="934" actId="26606"/>
          <ac:spMkLst>
            <pc:docMk/>
            <pc:sldMk cId="1002816705" sldId="264"/>
            <ac:spMk id="108" creationId="{1E547BA6-BAE0-43BB-A7CA-60F69CE252F0}"/>
          </ac:spMkLst>
        </pc:spChg>
        <pc:spChg chg="add del">
          <ac:chgData name="Antonella Caputo" userId="53273c553e3a2ce3" providerId="LiveId" clId="{ECBB8E7B-DF62-42FA-9B46-3B17628C8CC6}" dt="2021-01-16T17:28:44.245" v="930" actId="26606"/>
          <ac:spMkLst>
            <pc:docMk/>
            <pc:sldMk cId="1002816705" sldId="264"/>
            <ac:spMk id="137" creationId="{2B566528-1B12-4246-9431-5C2D7D081168}"/>
          </ac:spMkLst>
        </pc:spChg>
        <pc:spChg chg="add del">
          <ac:chgData name="Antonella Caputo" userId="53273c553e3a2ce3" providerId="LiveId" clId="{ECBB8E7B-DF62-42FA-9B46-3B17628C8CC6}" dt="2021-01-16T17:28:44.245" v="930" actId="26606"/>
          <ac:spMkLst>
            <pc:docMk/>
            <pc:sldMk cId="1002816705" sldId="264"/>
            <ac:spMk id="139" creationId="{2E80C965-DB6D-4F81-9E9E-B027384D0BD6}"/>
          </ac:spMkLst>
        </pc:spChg>
        <pc:spChg chg="add del">
          <ac:chgData name="Antonella Caputo" userId="53273c553e3a2ce3" providerId="LiveId" clId="{ECBB8E7B-DF62-42FA-9B46-3B17628C8CC6}" dt="2021-01-16T17:28:44.245" v="930" actId="26606"/>
          <ac:spMkLst>
            <pc:docMk/>
            <pc:sldMk cId="1002816705" sldId="264"/>
            <ac:spMk id="141" creationId="{A580F890-B085-4E95-96AA-55AEBEC5CE6E}"/>
          </ac:spMkLst>
        </pc:spChg>
        <pc:spChg chg="add del">
          <ac:chgData name="Antonella Caputo" userId="53273c553e3a2ce3" providerId="LiveId" clId="{ECBB8E7B-DF62-42FA-9B46-3B17628C8CC6}" dt="2021-01-16T17:28:44.245" v="930" actId="26606"/>
          <ac:spMkLst>
            <pc:docMk/>
            <pc:sldMk cId="1002816705" sldId="264"/>
            <ac:spMk id="143" creationId="{D3F51FEB-38FB-4F6C-9F7B-2F2AFAB65463}"/>
          </ac:spMkLst>
        </pc:spChg>
        <pc:spChg chg="add del">
          <ac:chgData name="Antonella Caputo" userId="53273c553e3a2ce3" providerId="LiveId" clId="{ECBB8E7B-DF62-42FA-9B46-3B17628C8CC6}" dt="2021-01-16T17:28:44.245" v="930" actId="26606"/>
          <ac:spMkLst>
            <pc:docMk/>
            <pc:sldMk cId="1002816705" sldId="264"/>
            <ac:spMk id="145" creationId="{1E547BA6-BAE0-43BB-A7CA-60F69CE252F0}"/>
          </ac:spMkLst>
        </pc:spChg>
        <pc:spChg chg="add del">
          <ac:chgData name="Antonella Caputo" userId="53273c553e3a2ce3" providerId="LiveId" clId="{ECBB8E7B-DF62-42FA-9B46-3B17628C8CC6}" dt="2021-01-16T17:29:10.775" v="934" actId="26606"/>
          <ac:spMkLst>
            <pc:docMk/>
            <pc:sldMk cId="1002816705" sldId="264"/>
            <ac:spMk id="147" creationId="{1E547BA6-BAE0-43BB-A7CA-60F69CE252F0}"/>
          </ac:spMkLst>
        </pc:spChg>
        <pc:spChg chg="add del">
          <ac:chgData name="Antonella Caputo" userId="53273c553e3a2ce3" providerId="LiveId" clId="{ECBB8E7B-DF62-42FA-9B46-3B17628C8CC6}" dt="2021-01-16T17:29:10.775" v="934" actId="26606"/>
          <ac:spMkLst>
            <pc:docMk/>
            <pc:sldMk cId="1002816705" sldId="264"/>
            <ac:spMk id="3080" creationId="{2B566528-1B12-4246-9431-5C2D7D081168}"/>
          </ac:spMkLst>
        </pc:spChg>
        <pc:spChg chg="add del">
          <ac:chgData name="Antonella Caputo" userId="53273c553e3a2ce3" providerId="LiveId" clId="{ECBB8E7B-DF62-42FA-9B46-3B17628C8CC6}" dt="2021-01-16T17:29:10.775" v="934" actId="26606"/>
          <ac:spMkLst>
            <pc:docMk/>
            <pc:sldMk cId="1002816705" sldId="264"/>
            <ac:spMk id="3081" creationId="{2E80C965-DB6D-4F81-9E9E-B027384D0BD6}"/>
          </ac:spMkLst>
        </pc:spChg>
        <pc:spChg chg="add del">
          <ac:chgData name="Antonella Caputo" userId="53273c553e3a2ce3" providerId="LiveId" clId="{ECBB8E7B-DF62-42FA-9B46-3B17628C8CC6}" dt="2021-01-16T17:29:10.775" v="934" actId="26606"/>
          <ac:spMkLst>
            <pc:docMk/>
            <pc:sldMk cId="1002816705" sldId="264"/>
            <ac:spMk id="3082" creationId="{A580F890-B085-4E95-96AA-55AEBEC5CE6E}"/>
          </ac:spMkLst>
        </pc:spChg>
        <pc:spChg chg="add del">
          <ac:chgData name="Antonella Caputo" userId="53273c553e3a2ce3" providerId="LiveId" clId="{ECBB8E7B-DF62-42FA-9B46-3B17628C8CC6}" dt="2021-01-16T17:29:10.775" v="934" actId="26606"/>
          <ac:spMkLst>
            <pc:docMk/>
            <pc:sldMk cId="1002816705" sldId="264"/>
            <ac:spMk id="3083" creationId="{D3F51FEB-38FB-4F6C-9F7B-2F2AFAB65463}"/>
          </ac:spMkLst>
        </pc:spChg>
        <pc:picChg chg="add del">
          <ac:chgData name="Antonella Caputo" userId="53273c553e3a2ce3" providerId="LiveId" clId="{ECBB8E7B-DF62-42FA-9B46-3B17628C8CC6}" dt="2021-01-16T17:28:24.554" v="927"/>
          <ac:picMkLst>
            <pc:docMk/>
            <pc:sldMk cId="1002816705" sldId="264"/>
            <ac:picMk id="3074" creationId="{E1E0E090-89F1-4810-A8EE-C5F214760231}"/>
          </ac:picMkLst>
        </pc:picChg>
        <pc:picChg chg="add del mod">
          <ac:chgData name="Antonella Caputo" userId="53273c553e3a2ce3" providerId="LiveId" clId="{ECBB8E7B-DF62-42FA-9B46-3B17628C8CC6}" dt="2021-01-16T17:28:45.071" v="931"/>
          <ac:picMkLst>
            <pc:docMk/>
            <pc:sldMk cId="1002816705" sldId="264"/>
            <ac:picMk id="3076" creationId="{BDE27E16-6C78-4825-AC93-CFD63EC2D9E2}"/>
          </ac:picMkLst>
        </pc:picChg>
        <pc:picChg chg="add del mod">
          <ac:chgData name="Antonella Caputo" userId="53273c553e3a2ce3" providerId="LiveId" clId="{ECBB8E7B-DF62-42FA-9B46-3B17628C8CC6}" dt="2021-01-16T17:29:11.368" v="935"/>
          <ac:picMkLst>
            <pc:docMk/>
            <pc:sldMk cId="1002816705" sldId="264"/>
            <ac:picMk id="3078" creationId="{8D2DC95E-D95C-43DF-AC0D-7D711A2F4832}"/>
          </ac:picMkLst>
        </pc:picChg>
      </pc:sldChg>
      <pc:sldChg chg="modSp mod">
        <pc:chgData name="Antonella Caputo" userId="53273c553e3a2ce3" providerId="LiveId" clId="{ECBB8E7B-DF62-42FA-9B46-3B17628C8CC6}" dt="2021-01-16T17:42:36.139" v="1023" actId="403"/>
        <pc:sldMkLst>
          <pc:docMk/>
          <pc:sldMk cId="3095097267" sldId="265"/>
        </pc:sldMkLst>
        <pc:spChg chg="mod">
          <ac:chgData name="Antonella Caputo" userId="53273c553e3a2ce3" providerId="LiveId" clId="{ECBB8E7B-DF62-42FA-9B46-3B17628C8CC6}" dt="2021-01-16T17:42:18.619" v="1022" actId="27636"/>
          <ac:spMkLst>
            <pc:docMk/>
            <pc:sldMk cId="3095097267" sldId="265"/>
            <ac:spMk id="3" creationId="{BFE0A7F7-9BCA-445E-AD5F-FF0A02E1CCA9}"/>
          </ac:spMkLst>
        </pc:spChg>
        <pc:spChg chg="mod">
          <ac:chgData name="Antonella Caputo" userId="53273c553e3a2ce3" providerId="LiveId" clId="{ECBB8E7B-DF62-42FA-9B46-3B17628C8CC6}" dt="2021-01-16T17:42:36.139" v="1023" actId="403"/>
          <ac:spMkLst>
            <pc:docMk/>
            <pc:sldMk cId="3095097267" sldId="265"/>
            <ac:spMk id="21" creationId="{82F8A17E-8C12-4C07-9DE1-5A1A2FF75E9D}"/>
          </ac:spMkLst>
        </pc:spChg>
      </pc:sldChg>
      <pc:sldChg chg="addSp modSp mod">
        <pc:chgData name="Antonella Caputo" userId="53273c553e3a2ce3" providerId="LiveId" clId="{ECBB8E7B-DF62-42FA-9B46-3B17628C8CC6}" dt="2021-01-17T18:12:01.709" v="1753" actId="1076"/>
        <pc:sldMkLst>
          <pc:docMk/>
          <pc:sldMk cId="2733962660" sldId="266"/>
        </pc:sldMkLst>
        <pc:spChg chg="mod">
          <ac:chgData name="Antonella Caputo" userId="53273c553e3a2ce3" providerId="LiveId" clId="{ECBB8E7B-DF62-42FA-9B46-3B17628C8CC6}" dt="2021-01-17T18:12:01.709" v="1753" actId="1076"/>
          <ac:spMkLst>
            <pc:docMk/>
            <pc:sldMk cId="2733962660" sldId="266"/>
            <ac:spMk id="3" creationId="{BFE0A7F7-9BCA-445E-AD5F-FF0A02E1CCA9}"/>
          </ac:spMkLst>
        </pc:spChg>
        <pc:spChg chg="add mod">
          <ac:chgData name="Antonella Caputo" userId="53273c553e3a2ce3" providerId="LiveId" clId="{ECBB8E7B-DF62-42FA-9B46-3B17628C8CC6}" dt="2021-01-17T18:11:48.760" v="1752" actId="1076"/>
          <ac:spMkLst>
            <pc:docMk/>
            <pc:sldMk cId="2733962660" sldId="266"/>
            <ac:spMk id="10" creationId="{C1922F4E-929E-4DF2-9668-C5A610C2CE1C}"/>
          </ac:spMkLst>
        </pc:spChg>
        <pc:picChg chg="add mod">
          <ac:chgData name="Antonella Caputo" userId="53273c553e3a2ce3" providerId="LiveId" clId="{ECBB8E7B-DF62-42FA-9B46-3B17628C8CC6}" dt="2021-01-17T18:10:16.149" v="1725" actId="1076"/>
          <ac:picMkLst>
            <pc:docMk/>
            <pc:sldMk cId="2733962660" sldId="266"/>
            <ac:picMk id="12290" creationId="{474B162D-9A7C-4C96-860C-9A46FC627F44}"/>
          </ac:picMkLst>
        </pc:picChg>
      </pc:sldChg>
      <pc:sldChg chg="addSp modSp mod">
        <pc:chgData name="Antonella Caputo" userId="53273c553e3a2ce3" providerId="LiveId" clId="{ECBB8E7B-DF62-42FA-9B46-3B17628C8CC6}" dt="2021-01-17T17:27:00.016" v="1100" actId="208"/>
        <pc:sldMkLst>
          <pc:docMk/>
          <pc:sldMk cId="1518934367" sldId="267"/>
        </pc:sldMkLst>
        <pc:spChg chg="add mod">
          <ac:chgData name="Antonella Caputo" userId="53273c553e3a2ce3" providerId="LiveId" clId="{ECBB8E7B-DF62-42FA-9B46-3B17628C8CC6}" dt="2021-01-17T17:27:00.016" v="1100" actId="208"/>
          <ac:spMkLst>
            <pc:docMk/>
            <pc:sldMk cId="1518934367" sldId="267"/>
            <ac:spMk id="2" creationId="{D77CC060-2D44-4161-815F-DD2947B7DF27}"/>
          </ac:spMkLst>
        </pc:spChg>
        <pc:spChg chg="mod">
          <ac:chgData name="Antonella Caputo" userId="53273c553e3a2ce3" providerId="LiveId" clId="{ECBB8E7B-DF62-42FA-9B46-3B17628C8CC6}" dt="2021-01-17T17:26:20.013" v="1096" actId="27636"/>
          <ac:spMkLst>
            <pc:docMk/>
            <pc:sldMk cId="1518934367" sldId="267"/>
            <ac:spMk id="4" creationId="{49E13B58-E735-4E6B-992B-A0611B738A9E}"/>
          </ac:spMkLst>
        </pc:spChg>
        <pc:spChg chg="mod">
          <ac:chgData name="Antonella Caputo" userId="53273c553e3a2ce3" providerId="LiveId" clId="{ECBB8E7B-DF62-42FA-9B46-3B17628C8CC6}" dt="2021-01-16T17:48:48.933" v="1049" actId="255"/>
          <ac:spMkLst>
            <pc:docMk/>
            <pc:sldMk cId="1518934367" sldId="267"/>
            <ac:spMk id="11" creationId="{BAE8C235-6177-415A-AE28-4B964D346459}"/>
          </ac:spMkLst>
        </pc:spChg>
        <pc:picChg chg="add mod">
          <ac:chgData name="Antonella Caputo" userId="53273c553e3a2ce3" providerId="LiveId" clId="{ECBB8E7B-DF62-42FA-9B46-3B17628C8CC6}" dt="2021-01-17T17:26:30.517" v="1097" actId="1076"/>
          <ac:picMkLst>
            <pc:docMk/>
            <pc:sldMk cId="1518934367" sldId="267"/>
            <ac:picMk id="2050" creationId="{F6114AB0-B361-41E5-9FCA-D4E23D8AA044}"/>
          </ac:picMkLst>
        </pc:picChg>
      </pc:sldChg>
      <pc:sldChg chg="modSp mod">
        <pc:chgData name="Antonella Caputo" userId="53273c553e3a2ce3" providerId="LiveId" clId="{ECBB8E7B-DF62-42FA-9B46-3B17628C8CC6}" dt="2021-01-16T17:48:54.478" v="1050" actId="255"/>
        <pc:sldMkLst>
          <pc:docMk/>
          <pc:sldMk cId="722392915" sldId="268"/>
        </pc:sldMkLst>
        <pc:spChg chg="mod">
          <ac:chgData name="Antonella Caputo" userId="53273c553e3a2ce3" providerId="LiveId" clId="{ECBB8E7B-DF62-42FA-9B46-3B17628C8CC6}" dt="2021-01-16T17:48:54.478" v="1050" actId="255"/>
          <ac:spMkLst>
            <pc:docMk/>
            <pc:sldMk cId="722392915" sldId="268"/>
            <ac:spMk id="10" creationId="{90FD9F96-3538-4EE2-9B3D-7A0FE171F457}"/>
          </ac:spMkLst>
        </pc:spChg>
      </pc:sldChg>
      <pc:sldChg chg="addSp modSp mod">
        <pc:chgData name="Antonella Caputo" userId="53273c553e3a2ce3" providerId="LiveId" clId="{ECBB8E7B-DF62-42FA-9B46-3B17628C8CC6}" dt="2021-01-17T17:28:19.930" v="1109" actId="108"/>
        <pc:sldMkLst>
          <pc:docMk/>
          <pc:sldMk cId="1357499772" sldId="269"/>
        </pc:sldMkLst>
        <pc:spChg chg="add mod">
          <ac:chgData name="Antonella Caputo" userId="53273c553e3a2ce3" providerId="LiveId" clId="{ECBB8E7B-DF62-42FA-9B46-3B17628C8CC6}" dt="2021-01-17T17:28:19.930" v="1109" actId="108"/>
          <ac:spMkLst>
            <pc:docMk/>
            <pc:sldMk cId="1357499772" sldId="269"/>
            <ac:spMk id="10" creationId="{26347794-5FA4-4E81-85E7-01DBEAB9C341}"/>
          </ac:spMkLst>
        </pc:spChg>
        <pc:spChg chg="mod">
          <ac:chgData name="Antonella Caputo" userId="53273c553e3a2ce3" providerId="LiveId" clId="{ECBB8E7B-DF62-42FA-9B46-3B17628C8CC6}" dt="2021-01-17T17:28:04.683" v="1105" actId="21"/>
          <ac:spMkLst>
            <pc:docMk/>
            <pc:sldMk cId="1357499772" sldId="269"/>
            <ac:spMk id="17" creationId="{79D1DA06-14B4-411B-8852-31DF99EE1365}"/>
          </ac:spMkLst>
        </pc:spChg>
        <pc:picChg chg="add mod">
          <ac:chgData name="Antonella Caputo" userId="53273c553e3a2ce3" providerId="LiveId" clId="{ECBB8E7B-DF62-42FA-9B46-3B17628C8CC6}" dt="2021-01-17T17:27:58.524" v="1104" actId="1076"/>
          <ac:picMkLst>
            <pc:docMk/>
            <pc:sldMk cId="1357499772" sldId="269"/>
            <ac:picMk id="3074" creationId="{8077B540-249D-4B34-B1B1-0D3BB81C645A}"/>
          </ac:picMkLst>
        </pc:picChg>
      </pc:sldChg>
      <pc:sldChg chg="addSp modSp mod">
        <pc:chgData name="Antonella Caputo" userId="53273c553e3a2ce3" providerId="LiveId" clId="{ECBB8E7B-DF62-42FA-9B46-3B17628C8CC6}" dt="2021-01-17T17:32:32.133" v="1133" actId="1076"/>
        <pc:sldMkLst>
          <pc:docMk/>
          <pc:sldMk cId="1064575933" sldId="270"/>
        </pc:sldMkLst>
        <pc:spChg chg="mod">
          <ac:chgData name="Antonella Caputo" userId="53273c553e3a2ce3" providerId="LiveId" clId="{ECBB8E7B-DF62-42FA-9B46-3B17628C8CC6}" dt="2021-01-16T17:49:02.668" v="1051" actId="255"/>
          <ac:spMkLst>
            <pc:docMk/>
            <pc:sldMk cId="1064575933" sldId="270"/>
            <ac:spMk id="8" creationId="{828A0C73-A3B5-48D2-8836-4F924F1013DE}"/>
          </ac:spMkLst>
        </pc:spChg>
        <pc:spChg chg="add mod">
          <ac:chgData name="Antonella Caputo" userId="53273c553e3a2ce3" providerId="LiveId" clId="{ECBB8E7B-DF62-42FA-9B46-3B17628C8CC6}" dt="2021-01-17T17:32:10.465" v="1130" actId="1076"/>
          <ac:spMkLst>
            <pc:docMk/>
            <pc:sldMk cId="1064575933" sldId="270"/>
            <ac:spMk id="11" creationId="{0A201F84-D1EF-458B-9988-464F370A19DD}"/>
          </ac:spMkLst>
        </pc:spChg>
        <pc:spChg chg="mod">
          <ac:chgData name="Antonella Caputo" userId="53273c553e3a2ce3" providerId="LiveId" clId="{ECBB8E7B-DF62-42FA-9B46-3B17628C8CC6}" dt="2021-01-17T17:32:22.509" v="1131" actId="1076"/>
          <ac:spMkLst>
            <pc:docMk/>
            <pc:sldMk cId="1064575933" sldId="270"/>
            <ac:spMk id="17" creationId="{79D1DA06-14B4-411B-8852-31DF99EE1365}"/>
          </ac:spMkLst>
        </pc:spChg>
        <pc:picChg chg="add mod">
          <ac:chgData name="Antonella Caputo" userId="53273c553e3a2ce3" providerId="LiveId" clId="{ECBB8E7B-DF62-42FA-9B46-3B17628C8CC6}" dt="2021-01-17T17:32:32.133" v="1133" actId="1076"/>
          <ac:picMkLst>
            <pc:docMk/>
            <pc:sldMk cId="1064575933" sldId="270"/>
            <ac:picMk id="4098" creationId="{1F22DF30-0161-4CAC-BB8C-0F4E59D76A2F}"/>
          </ac:picMkLst>
        </pc:picChg>
      </pc:sldChg>
      <pc:sldChg chg="addSp modSp mod">
        <pc:chgData name="Antonella Caputo" userId="53273c553e3a2ce3" providerId="LiveId" clId="{ECBB8E7B-DF62-42FA-9B46-3B17628C8CC6}" dt="2021-01-17T17:24:02.894" v="1085" actId="14100"/>
        <pc:sldMkLst>
          <pc:docMk/>
          <pc:sldMk cId="2819114275" sldId="271"/>
        </pc:sldMkLst>
        <pc:spChg chg="mod">
          <ac:chgData name="Antonella Caputo" userId="53273c553e3a2ce3" providerId="LiveId" clId="{ECBB8E7B-DF62-42FA-9B46-3B17628C8CC6}" dt="2021-01-17T17:22:35.437" v="1074" actId="1076"/>
          <ac:spMkLst>
            <pc:docMk/>
            <pc:sldMk cId="2819114275" sldId="271"/>
            <ac:spMk id="8" creationId="{828A0C73-A3B5-48D2-8836-4F924F1013DE}"/>
          </ac:spMkLst>
        </pc:spChg>
        <pc:spChg chg="add mod">
          <ac:chgData name="Antonella Caputo" userId="53273c553e3a2ce3" providerId="LiveId" clId="{ECBB8E7B-DF62-42FA-9B46-3B17628C8CC6}" dt="2021-01-17T17:23:06.886" v="1081" actId="14100"/>
          <ac:spMkLst>
            <pc:docMk/>
            <pc:sldMk cId="2819114275" sldId="271"/>
            <ac:spMk id="11" creationId="{4608166C-AB9C-4C49-84A2-EA11B0C3D330}"/>
          </ac:spMkLst>
        </pc:spChg>
        <pc:spChg chg="mod">
          <ac:chgData name="Antonella Caputo" userId="53273c553e3a2ce3" providerId="LiveId" clId="{ECBB8E7B-DF62-42FA-9B46-3B17628C8CC6}" dt="2021-01-17T17:24:02.894" v="1085" actId="14100"/>
          <ac:spMkLst>
            <pc:docMk/>
            <pc:sldMk cId="2819114275" sldId="271"/>
            <ac:spMk id="17" creationId="{79D1DA06-14B4-411B-8852-31DF99EE1365}"/>
          </ac:spMkLst>
        </pc:spChg>
        <pc:picChg chg="add mod">
          <ac:chgData name="Antonella Caputo" userId="53273c553e3a2ce3" providerId="LiveId" clId="{ECBB8E7B-DF62-42FA-9B46-3B17628C8CC6}" dt="2021-01-17T17:23:15.452" v="1084" actId="1076"/>
          <ac:picMkLst>
            <pc:docMk/>
            <pc:sldMk cId="2819114275" sldId="271"/>
            <ac:picMk id="1026" creationId="{9AAFBF9D-89B4-4031-AD5F-2BDB25D1E9BA}"/>
          </ac:picMkLst>
        </pc:picChg>
      </pc:sldChg>
      <pc:sldChg chg="addSp modSp mod">
        <pc:chgData name="Antonella Caputo" userId="53273c553e3a2ce3" providerId="LiveId" clId="{ECBB8E7B-DF62-42FA-9B46-3B17628C8CC6}" dt="2021-01-17T17:36:39.270" v="1151" actId="20577"/>
        <pc:sldMkLst>
          <pc:docMk/>
          <pc:sldMk cId="1215524915" sldId="272"/>
        </pc:sldMkLst>
        <pc:spChg chg="mod">
          <ac:chgData name="Antonella Caputo" userId="53273c553e3a2ce3" providerId="LiveId" clId="{ECBB8E7B-DF62-42FA-9B46-3B17628C8CC6}" dt="2021-01-17T17:34:53.439" v="1147" actId="14100"/>
          <ac:spMkLst>
            <pc:docMk/>
            <pc:sldMk cId="1215524915" sldId="272"/>
            <ac:spMk id="10" creationId="{13F42C28-80E7-4446-96DD-A6B051CF3F93}"/>
          </ac:spMkLst>
        </pc:spChg>
        <pc:spChg chg="add mod">
          <ac:chgData name="Antonella Caputo" userId="53273c553e3a2ce3" providerId="LiveId" clId="{ECBB8E7B-DF62-42FA-9B46-3B17628C8CC6}" dt="2021-01-17T17:36:39.270" v="1151" actId="20577"/>
          <ac:spMkLst>
            <pc:docMk/>
            <pc:sldMk cId="1215524915" sldId="272"/>
            <ac:spMk id="11" creationId="{4BAC37D9-F04C-43EB-9DDF-1E98E2128E00}"/>
          </ac:spMkLst>
        </pc:spChg>
      </pc:sldChg>
      <pc:sldChg chg="addSp modSp mod">
        <pc:chgData name="Antonella Caputo" userId="53273c553e3a2ce3" providerId="LiveId" clId="{ECBB8E7B-DF62-42FA-9B46-3B17628C8CC6}" dt="2021-01-17T17:40:11.440" v="1275" actId="1076"/>
        <pc:sldMkLst>
          <pc:docMk/>
          <pc:sldMk cId="915948779" sldId="273"/>
        </pc:sldMkLst>
        <pc:spChg chg="mod">
          <ac:chgData name="Antonella Caputo" userId="53273c553e3a2ce3" providerId="LiveId" clId="{ECBB8E7B-DF62-42FA-9B46-3B17628C8CC6}" dt="2021-01-17T17:40:11.440" v="1275" actId="1076"/>
          <ac:spMkLst>
            <pc:docMk/>
            <pc:sldMk cId="915948779" sldId="273"/>
            <ac:spMk id="11" creationId="{834748EF-D4B0-4D19-BDE6-4514D4AF2126}"/>
          </ac:spMkLst>
        </pc:spChg>
        <pc:spChg chg="mod">
          <ac:chgData name="Antonella Caputo" userId="53273c553e3a2ce3" providerId="LiveId" clId="{ECBB8E7B-DF62-42FA-9B46-3B17628C8CC6}" dt="2021-01-16T17:49:21.678" v="1053" actId="255"/>
          <ac:spMkLst>
            <pc:docMk/>
            <pc:sldMk cId="915948779" sldId="273"/>
            <ac:spMk id="12" creationId="{612723E1-1EFD-472C-8C19-392A76D7FBD0}"/>
          </ac:spMkLst>
        </pc:spChg>
        <pc:spChg chg="add mod">
          <ac:chgData name="Antonella Caputo" userId="53273c553e3a2ce3" providerId="LiveId" clId="{ECBB8E7B-DF62-42FA-9B46-3B17628C8CC6}" dt="2021-01-17T17:40:08.142" v="1273" actId="1076"/>
          <ac:spMkLst>
            <pc:docMk/>
            <pc:sldMk cId="915948779" sldId="273"/>
            <ac:spMk id="13" creationId="{51BA9929-529C-469D-94D2-F16893C40C38}"/>
          </ac:spMkLst>
        </pc:spChg>
        <pc:picChg chg="add mod">
          <ac:chgData name="Antonella Caputo" userId="53273c553e3a2ce3" providerId="LiveId" clId="{ECBB8E7B-DF62-42FA-9B46-3B17628C8CC6}" dt="2021-01-17T17:39:16.884" v="1165" actId="1076"/>
          <ac:picMkLst>
            <pc:docMk/>
            <pc:sldMk cId="915948779" sldId="273"/>
            <ac:picMk id="5122" creationId="{9FCA8F4C-8DD2-4EA2-9B91-1DA5B2A6EAFA}"/>
          </ac:picMkLst>
        </pc:picChg>
      </pc:sldChg>
      <pc:sldChg chg="addSp modSp mod">
        <pc:chgData name="Antonella Caputo" userId="53273c553e3a2ce3" providerId="LiveId" clId="{ECBB8E7B-DF62-42FA-9B46-3B17628C8CC6}" dt="2021-01-17T17:44:45.733" v="1319" actId="20577"/>
        <pc:sldMkLst>
          <pc:docMk/>
          <pc:sldMk cId="3611892429" sldId="274"/>
        </pc:sldMkLst>
        <pc:spChg chg="mod">
          <ac:chgData name="Antonella Caputo" userId="53273c553e3a2ce3" providerId="LiveId" clId="{ECBB8E7B-DF62-42FA-9B46-3B17628C8CC6}" dt="2021-01-17T17:44:45.733" v="1319" actId="20577"/>
          <ac:spMkLst>
            <pc:docMk/>
            <pc:sldMk cId="3611892429" sldId="274"/>
            <ac:spMk id="11" creationId="{834748EF-D4B0-4D19-BDE6-4514D4AF2126}"/>
          </ac:spMkLst>
        </pc:spChg>
        <pc:spChg chg="add mod">
          <ac:chgData name="Antonella Caputo" userId="53273c553e3a2ce3" providerId="LiveId" clId="{ECBB8E7B-DF62-42FA-9B46-3B17628C8CC6}" dt="2021-01-17T17:44:28.320" v="1301" actId="121"/>
          <ac:spMkLst>
            <pc:docMk/>
            <pc:sldMk cId="3611892429" sldId="274"/>
            <ac:spMk id="13" creationId="{ABA739E1-BF03-434C-B3A4-63024309A0BE}"/>
          </ac:spMkLst>
        </pc:spChg>
        <pc:picChg chg="add mod">
          <ac:chgData name="Antonella Caputo" userId="53273c553e3a2ce3" providerId="LiveId" clId="{ECBB8E7B-DF62-42FA-9B46-3B17628C8CC6}" dt="2021-01-17T17:44:33.999" v="1315" actId="1035"/>
          <ac:picMkLst>
            <pc:docMk/>
            <pc:sldMk cId="3611892429" sldId="274"/>
            <ac:picMk id="6146" creationId="{CE0BEB37-42B5-4CDA-806D-97C706EA9377}"/>
          </ac:picMkLst>
        </pc:picChg>
      </pc:sldChg>
      <pc:sldChg chg="modSp mod">
        <pc:chgData name="Antonella Caputo" userId="53273c553e3a2ce3" providerId="LiveId" clId="{ECBB8E7B-DF62-42FA-9B46-3B17628C8CC6}" dt="2021-01-17T17:46:06.268" v="1336" actId="5793"/>
        <pc:sldMkLst>
          <pc:docMk/>
          <pc:sldMk cId="2512100" sldId="275"/>
        </pc:sldMkLst>
        <pc:spChg chg="mod">
          <ac:chgData name="Antonella Caputo" userId="53273c553e3a2ce3" providerId="LiveId" clId="{ECBB8E7B-DF62-42FA-9B46-3B17628C8CC6}" dt="2021-01-17T17:46:06.268" v="1336" actId="5793"/>
          <ac:spMkLst>
            <pc:docMk/>
            <pc:sldMk cId="2512100" sldId="275"/>
            <ac:spMk id="11" creationId="{834748EF-D4B0-4D19-BDE6-4514D4AF2126}"/>
          </ac:spMkLst>
        </pc:spChg>
      </pc:sldChg>
      <pc:sldChg chg="addSp modSp mod">
        <pc:chgData name="Antonella Caputo" userId="53273c553e3a2ce3" providerId="LiveId" clId="{ECBB8E7B-DF62-42FA-9B46-3B17628C8CC6}" dt="2021-01-17T17:59:35.406" v="1544" actId="1076"/>
        <pc:sldMkLst>
          <pc:docMk/>
          <pc:sldMk cId="195731512" sldId="278"/>
        </pc:sldMkLst>
        <pc:spChg chg="mod">
          <ac:chgData name="Antonella Caputo" userId="53273c553e3a2ce3" providerId="LiveId" clId="{ECBB8E7B-DF62-42FA-9B46-3B17628C8CC6}" dt="2021-01-17T17:58:35.871" v="1539" actId="20577"/>
          <ac:spMkLst>
            <pc:docMk/>
            <pc:sldMk cId="195731512" sldId="278"/>
            <ac:spMk id="10" creationId="{8DEFD48B-4C12-429E-B4DD-835FD7DA598C}"/>
          </ac:spMkLst>
        </pc:spChg>
        <pc:picChg chg="add mod">
          <ac:chgData name="Antonella Caputo" userId="53273c553e3a2ce3" providerId="LiveId" clId="{ECBB8E7B-DF62-42FA-9B46-3B17628C8CC6}" dt="2021-01-17T17:59:35.406" v="1544" actId="1076"/>
          <ac:picMkLst>
            <pc:docMk/>
            <pc:sldMk cId="195731512" sldId="278"/>
            <ac:picMk id="8194" creationId="{56F2E9F5-7038-467A-A9F1-06616CDBB7D5}"/>
          </ac:picMkLst>
        </pc:picChg>
      </pc:sldChg>
      <pc:sldChg chg="addSp modSp mod">
        <pc:chgData name="Antonella Caputo" userId="53273c553e3a2ce3" providerId="LiveId" clId="{ECBB8E7B-DF62-42FA-9B46-3B17628C8CC6}" dt="2021-01-17T18:12:32.418" v="1756" actId="2710"/>
        <pc:sldMkLst>
          <pc:docMk/>
          <pc:sldMk cId="2870539853" sldId="279"/>
        </pc:sldMkLst>
        <pc:spChg chg="mod">
          <ac:chgData name="Antonella Caputo" userId="53273c553e3a2ce3" providerId="LiveId" clId="{ECBB8E7B-DF62-42FA-9B46-3B17628C8CC6}" dt="2021-01-17T18:12:32.418" v="1756" actId="2710"/>
          <ac:spMkLst>
            <pc:docMk/>
            <pc:sldMk cId="2870539853" sldId="279"/>
            <ac:spMk id="12" creationId="{E0F6876A-1052-46F8-A131-C6BBA72BD17B}"/>
          </ac:spMkLst>
        </pc:spChg>
        <pc:picChg chg="add mod">
          <ac:chgData name="Antonella Caputo" userId="53273c553e3a2ce3" providerId="LiveId" clId="{ECBB8E7B-DF62-42FA-9B46-3B17628C8CC6}" dt="2021-01-17T18:04:43.518" v="1667" actId="1076"/>
          <ac:picMkLst>
            <pc:docMk/>
            <pc:sldMk cId="2870539853" sldId="279"/>
            <ac:picMk id="10242" creationId="{6BFDFBAC-AABC-4081-BC61-FD790AC1E636}"/>
          </ac:picMkLst>
        </pc:picChg>
      </pc:sldChg>
      <pc:sldChg chg="modSp mod">
        <pc:chgData name="Antonella Caputo" userId="53273c553e3a2ce3" providerId="LiveId" clId="{ECBB8E7B-DF62-42FA-9B46-3B17628C8CC6}" dt="2021-01-16T17:48:36.448" v="1048" actId="1076"/>
        <pc:sldMkLst>
          <pc:docMk/>
          <pc:sldMk cId="1406988278" sldId="280"/>
        </pc:sldMkLst>
        <pc:spChg chg="mod">
          <ac:chgData name="Antonella Caputo" userId="53273c553e3a2ce3" providerId="LiveId" clId="{ECBB8E7B-DF62-42FA-9B46-3B17628C8CC6}" dt="2021-01-16T17:48:36.448" v="1048" actId="1076"/>
          <ac:spMkLst>
            <pc:docMk/>
            <pc:sldMk cId="1406988278" sldId="280"/>
            <ac:spMk id="3" creationId="{BFE0A7F7-9BCA-445E-AD5F-FF0A02E1CCA9}"/>
          </ac:spMkLst>
        </pc:spChg>
      </pc:sldChg>
      <pc:sldChg chg="addSp delSp modSp add mod">
        <pc:chgData name="Antonella Caputo" userId="53273c553e3a2ce3" providerId="LiveId" clId="{ECBB8E7B-DF62-42FA-9B46-3B17628C8CC6}" dt="2021-01-17T18:08:34.886" v="1722" actId="1035"/>
        <pc:sldMkLst>
          <pc:docMk/>
          <pc:sldMk cId="3646546641" sldId="281"/>
        </pc:sldMkLst>
        <pc:spChg chg="mod">
          <ac:chgData name="Antonella Caputo" userId="53273c553e3a2ce3" providerId="LiveId" clId="{ECBB8E7B-DF62-42FA-9B46-3B17628C8CC6}" dt="2021-01-17T17:49:06.210" v="1354" actId="14100"/>
          <ac:spMkLst>
            <pc:docMk/>
            <pc:sldMk cId="3646546641" sldId="281"/>
            <ac:spMk id="4" creationId="{5E596334-668E-4E6E-93E1-17BD38C99D8B}"/>
          </ac:spMkLst>
        </pc:spChg>
        <pc:spChg chg="add mod">
          <ac:chgData name="Antonella Caputo" userId="53273c553e3a2ce3" providerId="LiveId" clId="{ECBB8E7B-DF62-42FA-9B46-3B17628C8CC6}" dt="2021-01-17T17:49:32.341" v="1357" actId="790"/>
          <ac:spMkLst>
            <pc:docMk/>
            <pc:sldMk cId="3646546641" sldId="281"/>
            <ac:spMk id="12" creationId="{E0927BF3-D60C-45FC-BE08-FBB08A73DC15}"/>
          </ac:spMkLst>
        </pc:spChg>
        <pc:spChg chg="mod">
          <ac:chgData name="Antonella Caputo" userId="53273c553e3a2ce3" providerId="LiveId" clId="{ECBB8E7B-DF62-42FA-9B46-3B17628C8CC6}" dt="2021-01-16T17:43:35.251" v="1033" actId="255"/>
          <ac:spMkLst>
            <pc:docMk/>
            <pc:sldMk cId="3646546641" sldId="281"/>
            <ac:spMk id="21" creationId="{82F8A17E-8C12-4C07-9DE1-5A1A2FF75E9D}"/>
          </ac:spMkLst>
        </pc:spChg>
        <pc:spChg chg="del">
          <ac:chgData name="Antonella Caputo" userId="53273c553e3a2ce3" providerId="LiveId" clId="{ECBB8E7B-DF62-42FA-9B46-3B17628C8CC6}" dt="2021-01-16T17:24:22.218" v="884" actId="478"/>
          <ac:spMkLst>
            <pc:docMk/>
            <pc:sldMk cId="3646546641" sldId="281"/>
            <ac:spMk id="22" creationId="{B7863348-CF0A-4F6F-AE1A-16D41AB4DCAE}"/>
          </ac:spMkLst>
        </pc:spChg>
        <pc:spChg chg="del mod">
          <ac:chgData name="Antonella Caputo" userId="53273c553e3a2ce3" providerId="LiveId" clId="{ECBB8E7B-DF62-42FA-9B46-3B17628C8CC6}" dt="2021-01-16T17:24:22.218" v="886"/>
          <ac:spMkLst>
            <pc:docMk/>
            <pc:sldMk cId="3646546641" sldId="281"/>
            <ac:spMk id="23" creationId="{88552FCD-AAE7-4771-AF32-D2BE7D85910B}"/>
          </ac:spMkLst>
        </pc:spChg>
        <pc:picChg chg="del">
          <ac:chgData name="Antonella Caputo" userId="53273c553e3a2ce3" providerId="LiveId" clId="{ECBB8E7B-DF62-42FA-9B46-3B17628C8CC6}" dt="2021-01-17T17:48:11.104" v="1338" actId="478"/>
          <ac:picMkLst>
            <pc:docMk/>
            <pc:sldMk cId="3646546641" sldId="281"/>
            <ac:picMk id="1028" creationId="{E47A0FE3-3131-4AB2-BEBE-08540A2AC868}"/>
          </ac:picMkLst>
        </pc:picChg>
        <pc:picChg chg="add mod">
          <ac:chgData name="Antonella Caputo" userId="53273c553e3a2ce3" providerId="LiveId" clId="{ECBB8E7B-DF62-42FA-9B46-3B17628C8CC6}" dt="2021-01-17T18:08:34.886" v="1722" actId="1035"/>
          <ac:picMkLst>
            <pc:docMk/>
            <pc:sldMk cId="3646546641" sldId="281"/>
            <ac:picMk id="7170" creationId="{8D30DEBA-FE6A-47F4-B155-53E970E2FE8E}"/>
          </ac:picMkLst>
        </pc:picChg>
      </pc:sldChg>
      <pc:sldChg chg="addSp delSp modSp add del mod ord">
        <pc:chgData name="Antonella Caputo" userId="53273c553e3a2ce3" providerId="LiveId" clId="{ECBB8E7B-DF62-42FA-9B46-3B17628C8CC6}" dt="2021-01-16T17:21:00.377" v="841" actId="47"/>
        <pc:sldMkLst>
          <pc:docMk/>
          <pc:sldMk cId="3732964756" sldId="281"/>
        </pc:sldMkLst>
        <pc:picChg chg="add del mod">
          <ac:chgData name="Antonella Caputo" userId="53273c553e3a2ce3" providerId="LiveId" clId="{ECBB8E7B-DF62-42FA-9B46-3B17628C8CC6}" dt="2021-01-16T17:15:42.717" v="818"/>
          <ac:picMkLst>
            <pc:docMk/>
            <pc:sldMk cId="3732964756" sldId="281"/>
            <ac:picMk id="13" creationId="{B8916A45-B0A0-4681-B051-A91A11C1B4DC}"/>
          </ac:picMkLst>
        </pc:picChg>
        <pc:picChg chg="add del">
          <ac:chgData name="Antonella Caputo" userId="53273c553e3a2ce3" providerId="LiveId" clId="{ECBB8E7B-DF62-42FA-9B46-3B17628C8CC6}" dt="2021-01-16T17:15:19.495" v="810" actId="478"/>
          <ac:picMkLst>
            <pc:docMk/>
            <pc:sldMk cId="3732964756" sldId="281"/>
            <ac:picMk id="45" creationId="{4689AD78-0B2C-4094-B12F-CDB71457067E}"/>
          </ac:picMkLst>
        </pc:picChg>
      </pc:sldChg>
      <pc:sldChg chg="addSp delSp modSp add mod setBg">
        <pc:chgData name="Antonella Caputo" userId="53273c553e3a2ce3" providerId="LiveId" clId="{ECBB8E7B-DF62-42FA-9B46-3B17628C8CC6}" dt="2021-01-16T17:44:42.609" v="1040" actId="255"/>
        <pc:sldMkLst>
          <pc:docMk/>
          <pc:sldMk cId="4014400812" sldId="282"/>
        </pc:sldMkLst>
        <pc:spChg chg="del mod">
          <ac:chgData name="Antonella Caputo" userId="53273c553e3a2ce3" providerId="LiveId" clId="{ECBB8E7B-DF62-42FA-9B46-3B17628C8CC6}" dt="2021-01-16T17:29:33.824" v="940" actId="478"/>
          <ac:spMkLst>
            <pc:docMk/>
            <pc:sldMk cId="4014400812" sldId="282"/>
            <ac:spMk id="4" creationId="{5E596334-668E-4E6E-93E1-17BD38C99D8B}"/>
          </ac:spMkLst>
        </pc:spChg>
        <pc:spChg chg="add mod">
          <ac:chgData name="Antonella Caputo" userId="53273c553e3a2ce3" providerId="LiveId" clId="{ECBB8E7B-DF62-42FA-9B46-3B17628C8CC6}" dt="2021-01-16T17:44:42.609" v="1040" actId="255"/>
          <ac:spMkLst>
            <pc:docMk/>
            <pc:sldMk cId="4014400812" sldId="282"/>
            <ac:spMk id="15" creationId="{AB731C39-EF10-4253-ADCD-9C8B56DDBF83}"/>
          </ac:spMkLst>
        </pc:spChg>
        <pc:spChg chg="add mod">
          <ac:chgData name="Antonella Caputo" userId="53273c553e3a2ce3" providerId="LiveId" clId="{ECBB8E7B-DF62-42FA-9B46-3B17628C8CC6}" dt="2021-01-16T17:33:02.604" v="969" actId="403"/>
          <ac:spMkLst>
            <pc:docMk/>
            <pc:sldMk cId="4014400812" sldId="282"/>
            <ac:spMk id="16" creationId="{2ABDC849-77DE-4CBF-BB96-E896383351F9}"/>
          </ac:spMkLst>
        </pc:spChg>
        <pc:spChg chg="add mod">
          <ac:chgData name="Antonella Caputo" userId="53273c553e3a2ce3" providerId="LiveId" clId="{ECBB8E7B-DF62-42FA-9B46-3B17628C8CC6}" dt="2021-01-16T17:33:32.929" v="997" actId="1076"/>
          <ac:spMkLst>
            <pc:docMk/>
            <pc:sldMk cId="4014400812" sldId="282"/>
            <ac:spMk id="18" creationId="{D99C3F87-C5B3-462C-9532-B49B58EBDDDC}"/>
          </ac:spMkLst>
        </pc:spChg>
        <pc:spChg chg="add mod">
          <ac:chgData name="Antonella Caputo" userId="53273c553e3a2ce3" providerId="LiveId" clId="{ECBB8E7B-DF62-42FA-9B46-3B17628C8CC6}" dt="2021-01-16T17:33:37.155" v="998" actId="1076"/>
          <ac:spMkLst>
            <pc:docMk/>
            <pc:sldMk cId="4014400812" sldId="282"/>
            <ac:spMk id="20" creationId="{DED0EB9C-ADDD-4C25-8CAE-BB78C9EB9D3D}"/>
          </ac:spMkLst>
        </pc:spChg>
        <pc:spChg chg="del mod">
          <ac:chgData name="Antonella Caputo" userId="53273c553e3a2ce3" providerId="LiveId" clId="{ECBB8E7B-DF62-42FA-9B46-3B17628C8CC6}" dt="2021-01-16T17:29:35.513" v="941" actId="478"/>
          <ac:spMkLst>
            <pc:docMk/>
            <pc:sldMk cId="4014400812" sldId="282"/>
            <ac:spMk id="21" creationId="{82F8A17E-8C12-4C07-9DE1-5A1A2FF75E9D}"/>
          </ac:spMkLst>
        </pc:spChg>
        <pc:spChg chg="del">
          <ac:chgData name="Antonella Caputo" userId="53273c553e3a2ce3" providerId="LiveId" clId="{ECBB8E7B-DF62-42FA-9B46-3B17628C8CC6}" dt="2021-01-16T17:29:25.203" v="938" actId="26606"/>
          <ac:spMkLst>
            <pc:docMk/>
            <pc:sldMk cId="4014400812" sldId="282"/>
            <ac:spMk id="100" creationId="{2B566528-1B12-4246-9431-5C2D7D081168}"/>
          </ac:spMkLst>
        </pc:spChg>
        <pc:spChg chg="del">
          <ac:chgData name="Antonella Caputo" userId="53273c553e3a2ce3" providerId="LiveId" clId="{ECBB8E7B-DF62-42FA-9B46-3B17628C8CC6}" dt="2021-01-16T17:29:25.203" v="938" actId="26606"/>
          <ac:spMkLst>
            <pc:docMk/>
            <pc:sldMk cId="4014400812" sldId="282"/>
            <ac:spMk id="102" creationId="{2E80C965-DB6D-4F81-9E9E-B027384D0BD6}"/>
          </ac:spMkLst>
        </pc:spChg>
        <pc:spChg chg="del">
          <ac:chgData name="Antonella Caputo" userId="53273c553e3a2ce3" providerId="LiveId" clId="{ECBB8E7B-DF62-42FA-9B46-3B17628C8CC6}" dt="2021-01-16T17:29:25.203" v="938" actId="26606"/>
          <ac:spMkLst>
            <pc:docMk/>
            <pc:sldMk cId="4014400812" sldId="282"/>
            <ac:spMk id="104" creationId="{A580F890-B085-4E95-96AA-55AEBEC5CE6E}"/>
          </ac:spMkLst>
        </pc:spChg>
        <pc:spChg chg="del">
          <ac:chgData name="Antonella Caputo" userId="53273c553e3a2ce3" providerId="LiveId" clId="{ECBB8E7B-DF62-42FA-9B46-3B17628C8CC6}" dt="2021-01-16T17:29:25.203" v="938" actId="26606"/>
          <ac:spMkLst>
            <pc:docMk/>
            <pc:sldMk cId="4014400812" sldId="282"/>
            <ac:spMk id="106" creationId="{D3F51FEB-38FB-4F6C-9F7B-2F2AFAB65463}"/>
          </ac:spMkLst>
        </pc:spChg>
        <pc:spChg chg="del">
          <ac:chgData name="Antonella Caputo" userId="53273c553e3a2ce3" providerId="LiveId" clId="{ECBB8E7B-DF62-42FA-9B46-3B17628C8CC6}" dt="2021-01-16T17:29:25.203" v="938" actId="26606"/>
          <ac:spMkLst>
            <pc:docMk/>
            <pc:sldMk cId="4014400812" sldId="282"/>
            <ac:spMk id="108" creationId="{1E547BA6-BAE0-43BB-A7CA-60F69CE252F0}"/>
          </ac:spMkLst>
        </pc:spChg>
        <pc:spChg chg="add">
          <ac:chgData name="Antonella Caputo" userId="53273c553e3a2ce3" providerId="LiveId" clId="{ECBB8E7B-DF62-42FA-9B46-3B17628C8CC6}" dt="2021-01-16T17:29:25.203" v="938" actId="26606"/>
          <ac:spMkLst>
            <pc:docMk/>
            <pc:sldMk cId="4014400812" sldId="282"/>
            <ac:spMk id="135" creationId="{2B566528-1B12-4246-9431-5C2D7D081168}"/>
          </ac:spMkLst>
        </pc:spChg>
        <pc:spChg chg="add">
          <ac:chgData name="Antonella Caputo" userId="53273c553e3a2ce3" providerId="LiveId" clId="{ECBB8E7B-DF62-42FA-9B46-3B17628C8CC6}" dt="2021-01-16T17:29:25.203" v="938" actId="26606"/>
          <ac:spMkLst>
            <pc:docMk/>
            <pc:sldMk cId="4014400812" sldId="282"/>
            <ac:spMk id="137" creationId="{2E80C965-DB6D-4F81-9E9E-B027384D0BD6}"/>
          </ac:spMkLst>
        </pc:spChg>
        <pc:spChg chg="add">
          <ac:chgData name="Antonella Caputo" userId="53273c553e3a2ce3" providerId="LiveId" clId="{ECBB8E7B-DF62-42FA-9B46-3B17628C8CC6}" dt="2021-01-16T17:29:25.203" v="938" actId="26606"/>
          <ac:spMkLst>
            <pc:docMk/>
            <pc:sldMk cId="4014400812" sldId="282"/>
            <ac:spMk id="139" creationId="{A580F890-B085-4E95-96AA-55AEBEC5CE6E}"/>
          </ac:spMkLst>
        </pc:spChg>
        <pc:spChg chg="add">
          <ac:chgData name="Antonella Caputo" userId="53273c553e3a2ce3" providerId="LiveId" clId="{ECBB8E7B-DF62-42FA-9B46-3B17628C8CC6}" dt="2021-01-16T17:29:25.203" v="938" actId="26606"/>
          <ac:spMkLst>
            <pc:docMk/>
            <pc:sldMk cId="4014400812" sldId="282"/>
            <ac:spMk id="141" creationId="{D3F51FEB-38FB-4F6C-9F7B-2F2AFAB65463}"/>
          </ac:spMkLst>
        </pc:spChg>
        <pc:spChg chg="add">
          <ac:chgData name="Antonella Caputo" userId="53273c553e3a2ce3" providerId="LiveId" clId="{ECBB8E7B-DF62-42FA-9B46-3B17628C8CC6}" dt="2021-01-16T17:29:25.203" v="938" actId="26606"/>
          <ac:spMkLst>
            <pc:docMk/>
            <pc:sldMk cId="4014400812" sldId="282"/>
            <ac:spMk id="143" creationId="{1E547BA6-BAE0-43BB-A7CA-60F69CE252F0}"/>
          </ac:spMkLst>
        </pc:spChg>
        <pc:picChg chg="add mod">
          <ac:chgData name="Antonella Caputo" userId="53273c553e3a2ce3" providerId="LiveId" clId="{ECBB8E7B-DF62-42FA-9B46-3B17628C8CC6}" dt="2021-01-16T17:29:25.203" v="938" actId="26606"/>
          <ac:picMkLst>
            <pc:docMk/>
            <pc:sldMk cId="4014400812" sldId="282"/>
            <ac:picMk id="4098" creationId="{ACFB5E47-C414-47D1-8E15-87547D05DA0E}"/>
          </ac:picMkLst>
        </pc:picChg>
      </pc:sldChg>
      <pc:sldChg chg="addSp modSp add mod">
        <pc:chgData name="Antonella Caputo" userId="53273c553e3a2ce3" providerId="LiveId" clId="{ECBB8E7B-DF62-42FA-9B46-3B17628C8CC6}" dt="2021-01-16T17:44:53.220" v="1041" actId="255"/>
        <pc:sldMkLst>
          <pc:docMk/>
          <pc:sldMk cId="845817042" sldId="283"/>
        </pc:sldMkLst>
        <pc:spChg chg="add mod">
          <ac:chgData name="Antonella Caputo" userId="53273c553e3a2ce3" providerId="LiveId" clId="{ECBB8E7B-DF62-42FA-9B46-3B17628C8CC6}" dt="2021-01-16T17:34:38.444" v="1014" actId="1076"/>
          <ac:spMkLst>
            <pc:docMk/>
            <pc:sldMk cId="845817042" sldId="283"/>
            <ac:spMk id="11" creationId="{7BED5964-B6B5-43A3-9E35-358B67B16E71}"/>
          </ac:spMkLst>
        </pc:spChg>
        <pc:spChg chg="mod">
          <ac:chgData name="Antonella Caputo" userId="53273c553e3a2ce3" providerId="LiveId" clId="{ECBB8E7B-DF62-42FA-9B46-3B17628C8CC6}" dt="2021-01-16T17:44:53.220" v="1041" actId="255"/>
          <ac:spMkLst>
            <pc:docMk/>
            <pc:sldMk cId="845817042" sldId="283"/>
            <ac:spMk id="15" creationId="{AB731C39-EF10-4253-ADCD-9C8B56DDBF83}"/>
          </ac:spMkLst>
        </pc:spChg>
        <pc:spChg chg="mod">
          <ac:chgData name="Antonella Caputo" userId="53273c553e3a2ce3" providerId="LiveId" clId="{ECBB8E7B-DF62-42FA-9B46-3B17628C8CC6}" dt="2021-01-16T17:36:22.689" v="1016" actId="14100"/>
          <ac:spMkLst>
            <pc:docMk/>
            <pc:sldMk cId="845817042" sldId="283"/>
            <ac:spMk id="16" creationId="{2ABDC849-77DE-4CBF-BB96-E896383351F9}"/>
          </ac:spMkLst>
        </pc:spChg>
        <pc:picChg chg="mod">
          <ac:chgData name="Antonella Caputo" userId="53273c553e3a2ce3" providerId="LiveId" clId="{ECBB8E7B-DF62-42FA-9B46-3B17628C8CC6}" dt="2021-01-16T17:36:37.113" v="1017" actId="18131"/>
          <ac:picMkLst>
            <pc:docMk/>
            <pc:sldMk cId="845817042" sldId="283"/>
            <ac:picMk id="4098" creationId="{ACFB5E47-C414-47D1-8E15-87547D05DA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91F44-5229-4370-99AF-AA6D1DEF49C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2D4A5FA-2B41-4D6E-A351-A1D6EF14A2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617375A-4F98-425E-A014-4B9AE157BFC6}"/>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5" name="Segnaposto piè di pagina 4">
            <a:extLst>
              <a:ext uri="{FF2B5EF4-FFF2-40B4-BE49-F238E27FC236}">
                <a16:creationId xmlns:a16="http://schemas.microsoft.com/office/drawing/2014/main" id="{4258EAAA-FA7D-417F-B01B-E71CA0A6516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0C284B8-FFCB-4AF2-8B64-0EC365100AAF}"/>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31305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3FF916-B596-4541-8294-B4D02B1E780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9FB12B-1754-4747-BC33-A91A6A2CB5C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263AB1-61D7-4699-A5F3-ACFC87BFEB2D}"/>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5" name="Segnaposto piè di pagina 4">
            <a:extLst>
              <a:ext uri="{FF2B5EF4-FFF2-40B4-BE49-F238E27FC236}">
                <a16:creationId xmlns:a16="http://schemas.microsoft.com/office/drawing/2014/main" id="{F3CAE3B2-1D86-4B93-9A4E-DE1191F27F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645A25-5F3F-4D59-AE24-C9AEFDA2F343}"/>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1457418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3912202-068A-43A8-AE1C-CB473B5675B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9C40219-061D-47F0-9AF8-4A81EBBC966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C17B834-D204-4574-B5AC-F316E14ABB96}"/>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5" name="Segnaposto piè di pagina 4">
            <a:extLst>
              <a:ext uri="{FF2B5EF4-FFF2-40B4-BE49-F238E27FC236}">
                <a16:creationId xmlns:a16="http://schemas.microsoft.com/office/drawing/2014/main" id="{CB05F9FD-1326-4BA8-B9EF-220413C737F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9A11A3E-B2E2-453D-BACD-B34B3C68AC5C}"/>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356927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4956B1-5B4E-4ECC-B925-2BCCAB46EEB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44258FB-17CE-44C3-BD7C-0CBC1EB8418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9423F6-1762-469B-99AB-47B95F24E1F5}"/>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5" name="Segnaposto piè di pagina 4">
            <a:extLst>
              <a:ext uri="{FF2B5EF4-FFF2-40B4-BE49-F238E27FC236}">
                <a16:creationId xmlns:a16="http://schemas.microsoft.com/office/drawing/2014/main" id="{64C09889-B189-4177-837B-52AF5B18E86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5F9EDB0-7103-4F64-A5A4-55BD2A35F9C9}"/>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284797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ADC20-09EF-4D3A-9C45-0407C4E7535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423C29A-140A-4417-A7D8-14248662BE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2FDCD01-CB00-4EBD-85FF-23118008658F}"/>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5" name="Segnaposto piè di pagina 4">
            <a:extLst>
              <a:ext uri="{FF2B5EF4-FFF2-40B4-BE49-F238E27FC236}">
                <a16:creationId xmlns:a16="http://schemas.microsoft.com/office/drawing/2014/main" id="{B3BE2DE9-C4B4-4415-B803-126192CF15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37AFAA-0E46-43CB-8A96-299DBD064528}"/>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199709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A4EA73C-7BC4-4E5D-9084-EF8E1F7BA7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2CBFD4-0F91-400D-AAC3-BC8CED8DE6B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1E7C184-72E3-4072-9264-A41DCC509D5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AB98DD4-0FB0-406F-9771-DD4759C5D090}"/>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6" name="Segnaposto piè di pagina 5">
            <a:extLst>
              <a:ext uri="{FF2B5EF4-FFF2-40B4-BE49-F238E27FC236}">
                <a16:creationId xmlns:a16="http://schemas.microsoft.com/office/drawing/2014/main" id="{4EAF3717-20A4-41CE-AD24-531CA71429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A73FC61-840F-424E-89E6-FC82879386B6}"/>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2935135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83594-2EB2-4662-B4E8-B8DE4B36D61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2CF15EB-6E5E-4C08-B835-BB45F4330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AEB9E3A-ACC0-485E-BF2E-89A8CF8271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1C65EB1-95B4-44AA-B730-F2CDE4E97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59C0B38-A6E6-4D79-914E-F3E44F8289A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33D19FA-DBBE-48B1-BD81-D48CFD0F72D2}"/>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8" name="Segnaposto piè di pagina 7">
            <a:extLst>
              <a:ext uri="{FF2B5EF4-FFF2-40B4-BE49-F238E27FC236}">
                <a16:creationId xmlns:a16="http://schemas.microsoft.com/office/drawing/2014/main" id="{36A2AD60-6F55-40E4-9C59-BE0826E2717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A71B3FD-DA34-4451-B2A0-AA51DF82F3D3}"/>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48963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9F593-D435-4564-9CC9-A0E48083F4B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9244613-CF57-4465-A2C3-BC0DD0551B7C}"/>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4" name="Segnaposto piè di pagina 3">
            <a:extLst>
              <a:ext uri="{FF2B5EF4-FFF2-40B4-BE49-F238E27FC236}">
                <a16:creationId xmlns:a16="http://schemas.microsoft.com/office/drawing/2014/main" id="{20E2B267-AF7F-437B-B246-218B2230410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7902C6F-6A86-4DD6-81EF-5F309D0FFD40}"/>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19180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44FAB46-7EEF-46CA-9205-56A3741338DD}"/>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3" name="Segnaposto piè di pagina 2">
            <a:extLst>
              <a:ext uri="{FF2B5EF4-FFF2-40B4-BE49-F238E27FC236}">
                <a16:creationId xmlns:a16="http://schemas.microsoft.com/office/drawing/2014/main" id="{D2C2E6D1-553D-4226-A3D2-3DC2520D754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D21410B-1560-4978-AC3D-07E1FD22007B}"/>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117969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1C0AB-810B-44A4-BE87-DD74B4FB9EC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030CFEB-639D-4BAA-9F94-4ED6BE98CC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080C81A-6E77-4990-A6B9-8732ACEF87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26ABD4E-0D4D-4281-8BC1-ECA151B4BFDB}"/>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6" name="Segnaposto piè di pagina 5">
            <a:extLst>
              <a:ext uri="{FF2B5EF4-FFF2-40B4-BE49-F238E27FC236}">
                <a16:creationId xmlns:a16="http://schemas.microsoft.com/office/drawing/2014/main" id="{3F7E123B-F864-4845-B679-48B35E275F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80F008-2CEE-4AB8-A012-27BCEC3D2FA4}"/>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64598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356186-EA87-48C1-B553-1144E156F9B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8B1486E-C78E-49C3-B5BE-0B16EF499D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F5EF260-C2BF-4F84-B997-EC1861629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66721C2-AECC-4A8D-8347-9AA5AA98AAC0}"/>
              </a:ext>
            </a:extLst>
          </p:cNvPr>
          <p:cNvSpPr>
            <a:spLocks noGrp="1"/>
          </p:cNvSpPr>
          <p:nvPr>
            <p:ph type="dt" sz="half" idx="10"/>
          </p:nvPr>
        </p:nvSpPr>
        <p:spPr/>
        <p:txBody>
          <a:bodyPr/>
          <a:lstStyle/>
          <a:p>
            <a:fld id="{140D6EE8-0CE6-4651-AEDF-047B3AC19138}" type="datetimeFigureOut">
              <a:rPr lang="it-IT" smtClean="0"/>
              <a:t>12/02/2021</a:t>
            </a:fld>
            <a:endParaRPr lang="it-IT"/>
          </a:p>
        </p:txBody>
      </p:sp>
      <p:sp>
        <p:nvSpPr>
          <p:cNvPr id="6" name="Segnaposto piè di pagina 5">
            <a:extLst>
              <a:ext uri="{FF2B5EF4-FFF2-40B4-BE49-F238E27FC236}">
                <a16:creationId xmlns:a16="http://schemas.microsoft.com/office/drawing/2014/main" id="{32A1A62A-16DE-4509-9F8D-D83A8EE4F5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B894D1-2FB5-4248-8A61-30C33F9F7B9D}"/>
              </a:ext>
            </a:extLst>
          </p:cNvPr>
          <p:cNvSpPr>
            <a:spLocks noGrp="1"/>
          </p:cNvSpPr>
          <p:nvPr>
            <p:ph type="sldNum" sz="quarter" idx="12"/>
          </p:nvPr>
        </p:nvSpPr>
        <p:spPr/>
        <p:txBody>
          <a:bodyPr/>
          <a:lstStyle/>
          <a:p>
            <a:fld id="{AE49C199-B164-47B5-B7F8-BA2F6AE5B7D4}" type="slidenum">
              <a:rPr lang="it-IT" smtClean="0"/>
              <a:t>‹N›</a:t>
            </a:fld>
            <a:endParaRPr lang="it-IT"/>
          </a:p>
        </p:txBody>
      </p:sp>
    </p:spTree>
    <p:extLst>
      <p:ext uri="{BB962C8B-B14F-4D97-AF65-F5344CB8AC3E}">
        <p14:creationId xmlns:p14="http://schemas.microsoft.com/office/powerpoint/2010/main" val="236688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E253E05-BF83-45FE-84CE-5184A6382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3A4EAA3-593F-4EF4-8661-BB2F32B06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2A37F8A-D9B1-4BAA-A79A-2D409C2E6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D6EE8-0CE6-4651-AEDF-047B3AC19138}" type="datetimeFigureOut">
              <a:rPr lang="it-IT" smtClean="0"/>
              <a:t>12/02/2021</a:t>
            </a:fld>
            <a:endParaRPr lang="it-IT"/>
          </a:p>
        </p:txBody>
      </p:sp>
      <p:sp>
        <p:nvSpPr>
          <p:cNvPr id="5" name="Segnaposto piè di pagina 4">
            <a:extLst>
              <a:ext uri="{FF2B5EF4-FFF2-40B4-BE49-F238E27FC236}">
                <a16:creationId xmlns:a16="http://schemas.microsoft.com/office/drawing/2014/main" id="{BFA3D5D3-C22C-41D4-8F50-CEF1D78391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6F8827E-2387-4DB0-AEFE-9EE898C99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9C199-B164-47B5-B7F8-BA2F6AE5B7D4}" type="slidenum">
              <a:rPr lang="it-IT" smtClean="0"/>
              <a:t>‹N›</a:t>
            </a:fld>
            <a:endParaRPr lang="it-IT"/>
          </a:p>
        </p:txBody>
      </p:sp>
    </p:spTree>
    <p:extLst>
      <p:ext uri="{BB962C8B-B14F-4D97-AF65-F5344CB8AC3E}">
        <p14:creationId xmlns:p14="http://schemas.microsoft.com/office/powerpoint/2010/main" val="2092797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vaticannews.va/it/vaticano/news/2020-06/direttorio-catechesi-rino-fisichella-nuova-evangelizzazion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a:extLst>
              <a:ext uri="{FF2B5EF4-FFF2-40B4-BE49-F238E27FC236}">
                <a16:creationId xmlns:a16="http://schemas.microsoft.com/office/drawing/2014/main"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olo 1">
            <a:extLst>
              <a:ext uri="{FF2B5EF4-FFF2-40B4-BE49-F238E27FC236}">
                <a16:creationId xmlns:a16="http://schemas.microsoft.com/office/drawing/2014/main" id="{BC423AAF-2676-487B-8A5A-70BDB84C9876}"/>
              </a:ext>
            </a:extLst>
          </p:cNvPr>
          <p:cNvSpPr>
            <a:spLocks noGrp="1"/>
          </p:cNvSpPr>
          <p:nvPr>
            <p:ph type="ctrTitle"/>
          </p:nvPr>
        </p:nvSpPr>
        <p:spPr>
          <a:xfrm>
            <a:off x="297077" y="-277797"/>
            <a:ext cx="12192000" cy="1337489"/>
          </a:xfrm>
          <a:noFill/>
        </p:spPr>
        <p:txBody>
          <a:bodyPr anchor="ctr">
            <a:noAutofit/>
          </a:bodyPr>
          <a:lstStyle/>
          <a:p>
            <a:pPr>
              <a:lnSpc>
                <a:spcPct val="150000"/>
              </a:lnSpc>
              <a:spcAft>
                <a:spcPts val="800"/>
              </a:spcAft>
            </a:pPr>
            <a:r>
              <a:rPr lang="it-IT" sz="3600" dirty="0">
                <a:solidFill>
                  <a:srgbClr val="F7CE53"/>
                </a:solidFill>
                <a:latin typeface="Cooper Black" panose="0208090404030B020404" pitchFamily="18" charset="0"/>
                <a:cs typeface="Times New Roman" panose="02020603050405020304" pitchFamily="18" charset="0"/>
              </a:rPr>
              <a:t>PREGHIERA DEL CATECHISTA</a:t>
            </a:r>
            <a:endParaRPr lang="it-IT" sz="4000" dirty="0">
              <a:solidFill>
                <a:srgbClr val="F7CE53"/>
              </a:solidFill>
            </a:endParaRPr>
          </a:p>
        </p:txBody>
      </p:sp>
      <p:sp>
        <p:nvSpPr>
          <p:cNvPr id="36" name="CasellaDiTesto 35">
            <a:extLst>
              <a:ext uri="{FF2B5EF4-FFF2-40B4-BE49-F238E27FC236}">
                <a16:creationId xmlns:a16="http://schemas.microsoft.com/office/drawing/2014/main" id="{0F068E9F-EA44-40F9-87C6-D8574B7EC923}"/>
              </a:ext>
            </a:extLst>
          </p:cNvPr>
          <p:cNvSpPr txBox="1"/>
          <p:nvPr/>
        </p:nvSpPr>
        <p:spPr>
          <a:xfrm>
            <a:off x="150471" y="995835"/>
            <a:ext cx="5945529" cy="6172972"/>
          </a:xfrm>
          <a:prstGeom prst="rect">
            <a:avLst/>
          </a:prstGeom>
          <a:noFill/>
        </p:spPr>
        <p:txBody>
          <a:bodyPr wrap="square" rtlCol="0">
            <a:spAutoFit/>
          </a:bodyPr>
          <a:lstStyle/>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Signore Gesù,</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nonostante i miei limiti</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le mie paure</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e i miei numerosi impegni,</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rinnovo il mio sevizio di catechista,</a:t>
            </a:r>
          </a:p>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il mio Si a Te e alla Chiesa,</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perché tu, prima di salire al Padre,</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hai detto ai tuoi discepoli:</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"Andate in tutto il mondo</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e predicate il vangelo</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a ogni creatura".</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Non ti chiedo di essere capace di fare miracoli,</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di scacciare i demoni,</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di guarire i malati,</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di prendere in mano i serpenti.</a:t>
            </a:r>
            <a:br>
              <a:rPr lang="it-IT" sz="2300" dirty="0">
                <a:solidFill>
                  <a:srgbClr val="0070C0"/>
                </a:solidFill>
                <a:latin typeface="Times New Roman" panose="02020603050405020304" pitchFamily="18" charset="0"/>
                <a:cs typeface="Times New Roman" panose="02020603050405020304" pitchFamily="18" charset="0"/>
              </a:rPr>
            </a:br>
            <a:endParaRPr lang="it-IT" sz="2300" dirty="0">
              <a:solidFill>
                <a:srgbClr val="0070C0"/>
              </a:solidFill>
              <a:latin typeface="Times New Roman" panose="02020603050405020304" pitchFamily="18" charset="0"/>
              <a:cs typeface="Times New Roman" panose="02020603050405020304" pitchFamily="18" charset="0"/>
            </a:endParaRPr>
          </a:p>
        </p:txBody>
      </p:sp>
      <p:sp>
        <p:nvSpPr>
          <p:cNvPr id="38" name="CasellaDiTesto 37">
            <a:extLst>
              <a:ext uri="{FF2B5EF4-FFF2-40B4-BE49-F238E27FC236}">
                <a16:creationId xmlns:a16="http://schemas.microsoft.com/office/drawing/2014/main" id="{2E3CDD7F-8FE6-4BBB-B464-13959EA5283E}"/>
              </a:ext>
            </a:extLst>
          </p:cNvPr>
          <p:cNvSpPr txBox="1"/>
          <p:nvPr/>
        </p:nvSpPr>
        <p:spPr>
          <a:xfrm>
            <a:off x="6320069" y="1059692"/>
            <a:ext cx="5608427" cy="5041893"/>
          </a:xfrm>
          <a:prstGeom prst="rect">
            <a:avLst/>
          </a:prstGeom>
          <a:noFill/>
        </p:spPr>
        <p:txBody>
          <a:bodyPr wrap="square">
            <a:spAutoFit/>
          </a:bodyPr>
          <a:lstStyle/>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Ti chiedo di concedermi</a:t>
            </a:r>
          </a:p>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fede viva,</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motivazione profonda, creatività contagiosa,</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parola credibile, testimonianza gioiosa </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per farti conoscere al meglio, </a:t>
            </a:r>
          </a:p>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per farti incontrare e per farti scegliere come via verità e vita</a:t>
            </a:r>
            <a:br>
              <a:rPr lang="it-IT" sz="2300" dirty="0">
                <a:solidFill>
                  <a:srgbClr val="0070C0"/>
                </a:solidFill>
                <a:latin typeface="Times New Roman" panose="02020603050405020304" pitchFamily="18" charset="0"/>
                <a:cs typeface="Times New Roman" panose="02020603050405020304" pitchFamily="18" charset="0"/>
              </a:rPr>
            </a:br>
            <a:r>
              <a:rPr lang="it-IT" sz="2300" dirty="0">
                <a:solidFill>
                  <a:srgbClr val="0070C0"/>
                </a:solidFill>
                <a:latin typeface="Times New Roman" panose="02020603050405020304" pitchFamily="18" charset="0"/>
                <a:cs typeface="Times New Roman" panose="02020603050405020304" pitchFamily="18" charset="0"/>
              </a:rPr>
              <a:t>da coloro che mi hai affidato,</a:t>
            </a:r>
          </a:p>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per essere loro compagno di cammino</a:t>
            </a:r>
          </a:p>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come sei stato Tu risorto con i discepoli di Emmaus.</a:t>
            </a:r>
          </a:p>
          <a:p>
            <a:pPr algn="ctr">
              <a:lnSpc>
                <a:spcPct val="106000"/>
              </a:lnSpc>
              <a:spcAft>
                <a:spcPts val="800"/>
              </a:spcAft>
            </a:pPr>
            <a:r>
              <a:rPr lang="it-IT" sz="2300" dirty="0">
                <a:solidFill>
                  <a:srgbClr val="0070C0"/>
                </a:solidFill>
                <a:latin typeface="Times New Roman" panose="02020603050405020304" pitchFamily="18" charset="0"/>
                <a:cs typeface="Times New Roman" panose="02020603050405020304" pitchFamily="18" charset="0"/>
              </a:rPr>
              <a:t>Amen</a:t>
            </a:r>
          </a:p>
        </p:txBody>
      </p:sp>
    </p:spTree>
    <p:extLst>
      <p:ext uri="{BB962C8B-B14F-4D97-AF65-F5344CB8AC3E}">
        <p14:creationId xmlns:p14="http://schemas.microsoft.com/office/powerpoint/2010/main" val="240462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apa Francesco nomina il nuovo arcivescovo di Bari, Giuseppe Satriano - la  Repubblica">
            <a:extLst>
              <a:ext uri="{FF2B5EF4-FFF2-40B4-BE49-F238E27FC236}">
                <a16:creationId xmlns:a16="http://schemas.microsoft.com/office/drawing/2014/main" id="{ACFB5E47-C414-47D1-8E15-87547D05D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437" t="-2" r="20243"/>
          <a:stretch/>
        </p:blipFill>
        <p:spPr bwMode="auto">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Isosceles Triangle 138">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Isosceles Triangle 140">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sellaDiTesto 14">
            <a:extLst>
              <a:ext uri="{FF2B5EF4-FFF2-40B4-BE49-F238E27FC236}">
                <a16:creationId xmlns:a16="http://schemas.microsoft.com/office/drawing/2014/main" id="{AB731C39-EF10-4253-ADCD-9C8B56DDBF83}"/>
              </a:ext>
            </a:extLst>
          </p:cNvPr>
          <p:cNvSpPr txBox="1"/>
          <p:nvPr/>
        </p:nvSpPr>
        <p:spPr>
          <a:xfrm>
            <a:off x="0" y="310453"/>
            <a:ext cx="12192000" cy="389594"/>
          </a:xfrm>
          <a:prstGeom prst="rect">
            <a:avLst/>
          </a:prstGeom>
          <a:noFill/>
        </p:spPr>
        <p:txBody>
          <a:bodyPr wrap="square">
            <a:spAutoFit/>
          </a:bodyPr>
          <a:lstStyle/>
          <a:p>
            <a:pPr algn="ctr">
              <a:lnSpc>
                <a:spcPts val="2100"/>
              </a:lnSpc>
              <a:spcAft>
                <a:spcPts val="800"/>
              </a:spcAft>
            </a:pPr>
            <a:r>
              <a:rPr lang="it-IT" sz="3100" dirty="0">
                <a:solidFill>
                  <a:srgbClr val="FFC000"/>
                </a:solidFill>
                <a:latin typeface="Cooper Black" panose="0208090404030B020404" pitchFamily="18" charset="0"/>
                <a:cs typeface="Times New Roman" panose="02020603050405020304" pitchFamily="18" charset="0"/>
              </a:rPr>
              <a:t>Il Vescovo primo catechista </a:t>
            </a:r>
          </a:p>
        </p:txBody>
      </p:sp>
      <p:sp>
        <p:nvSpPr>
          <p:cNvPr id="16" name="Segnaposto contenuto 3">
            <a:extLst>
              <a:ext uri="{FF2B5EF4-FFF2-40B4-BE49-F238E27FC236}">
                <a16:creationId xmlns:a16="http://schemas.microsoft.com/office/drawing/2014/main" id="{2ABDC849-77DE-4CBF-BB96-E896383351F9}"/>
              </a:ext>
            </a:extLst>
          </p:cNvPr>
          <p:cNvSpPr>
            <a:spLocks noGrp="1"/>
          </p:cNvSpPr>
          <p:nvPr>
            <p:ph idx="1"/>
          </p:nvPr>
        </p:nvSpPr>
        <p:spPr>
          <a:xfrm>
            <a:off x="327349" y="994371"/>
            <a:ext cx="9836362" cy="2861648"/>
          </a:xfrm>
        </p:spPr>
        <p:txBody>
          <a:bodyPr>
            <a:normAutofit/>
          </a:bodyPr>
          <a:lstStyle/>
          <a:p>
            <a:pPr marL="0" indent="0" algn="just">
              <a:lnSpc>
                <a:spcPct val="120000"/>
              </a:lnSpc>
              <a:spcBef>
                <a:spcPts val="0"/>
              </a:spcBef>
              <a:spcAft>
                <a:spcPts val="800"/>
              </a:spcAft>
              <a:buNone/>
            </a:pPr>
            <a:r>
              <a:rPr lang="it-IT" sz="1800" dirty="0">
                <a:solidFill>
                  <a:srgbClr val="0070C0"/>
                </a:solidFill>
                <a:latin typeface="Times New Roman" panose="02020603050405020304" pitchFamily="18" charset="0"/>
                <a:cs typeface="Times New Roman" panose="02020603050405020304" pitchFamily="18" charset="0"/>
              </a:rPr>
              <a:t>d. suscitare e mantenere «una autentica </a:t>
            </a:r>
            <a:r>
              <a:rPr lang="it-IT" sz="1800" u="sng" dirty="0">
                <a:solidFill>
                  <a:srgbClr val="0070C0"/>
                </a:solidFill>
                <a:latin typeface="Times New Roman" panose="02020603050405020304" pitchFamily="18" charset="0"/>
                <a:cs typeface="Times New Roman" panose="02020603050405020304" pitchFamily="18" charset="0"/>
              </a:rPr>
              <a:t>passione </a:t>
            </a:r>
            <a:r>
              <a:rPr lang="it-IT" sz="1800" dirty="0">
                <a:solidFill>
                  <a:srgbClr val="0070C0"/>
                </a:solidFill>
                <a:latin typeface="Times New Roman" panose="02020603050405020304" pitchFamily="18" charset="0"/>
                <a:cs typeface="Times New Roman" panose="02020603050405020304" pitchFamily="18" charset="0"/>
              </a:rPr>
              <a:t>per la catechesi, una passione che si incarni in </a:t>
            </a:r>
            <a:r>
              <a:rPr lang="it-IT" sz="1800" u="sng" dirty="0">
                <a:solidFill>
                  <a:srgbClr val="0070C0"/>
                </a:solidFill>
                <a:latin typeface="Times New Roman" panose="02020603050405020304" pitchFamily="18" charset="0"/>
                <a:cs typeface="Times New Roman" panose="02020603050405020304" pitchFamily="18" charset="0"/>
              </a:rPr>
              <a:t>un’organizzazione adeguata ed efficace</a:t>
            </a:r>
            <a:r>
              <a:rPr lang="it-IT" sz="1800" dirty="0">
                <a:solidFill>
                  <a:srgbClr val="0070C0"/>
                </a:solidFill>
                <a:latin typeface="Times New Roman" panose="02020603050405020304" pitchFamily="18" charset="0"/>
                <a:cs typeface="Times New Roman" panose="02020603050405020304" pitchFamily="18" charset="0"/>
              </a:rPr>
              <a:t>, che metta in opera le persone, i mezzi, gli strumenti come pure tutte le risorse economiche necessarie.</a:t>
            </a:r>
          </a:p>
          <a:p>
            <a:pPr marL="0" indent="0" algn="just">
              <a:lnSpc>
                <a:spcPct val="120000"/>
              </a:lnSpc>
              <a:spcBef>
                <a:spcPts val="0"/>
              </a:spcBef>
              <a:spcAft>
                <a:spcPts val="800"/>
              </a:spcAft>
              <a:buNone/>
            </a:pPr>
            <a:r>
              <a:rPr lang="it-IT" sz="1800" dirty="0">
                <a:solidFill>
                  <a:srgbClr val="0070C0"/>
                </a:solidFill>
                <a:latin typeface="Times New Roman" panose="02020603050405020304" pitchFamily="18" charset="0"/>
                <a:cs typeface="Times New Roman" panose="02020603050405020304" pitchFamily="18" charset="0"/>
              </a:rPr>
              <a:t>e. vigilare perché «i catechisti siano convenientemente preparati al loro compito, conoscano di conseguenza a fondo la dottrina della Chiesa e apprendano in teoria ed in pratica le leggi della psicologia e le materie pedagogiche» (CD 14).</a:t>
            </a:r>
          </a:p>
          <a:p>
            <a:pPr marL="0" indent="0" algn="just">
              <a:lnSpc>
                <a:spcPct val="120000"/>
              </a:lnSpc>
              <a:spcBef>
                <a:spcPts val="0"/>
              </a:spcBef>
              <a:spcAft>
                <a:spcPts val="800"/>
              </a:spcAft>
              <a:buNone/>
            </a:pPr>
            <a:r>
              <a:rPr lang="it-IT" sz="1800" dirty="0">
                <a:solidFill>
                  <a:srgbClr val="0070C0"/>
                </a:solidFill>
                <a:latin typeface="Times New Roman" panose="02020603050405020304" pitchFamily="18" charset="0"/>
                <a:cs typeface="Times New Roman" panose="02020603050405020304" pitchFamily="18" charset="0"/>
              </a:rPr>
              <a:t>f. sorvegliare con attenzione sulla qualità dei testi e strumenti per la catechesi. </a:t>
            </a:r>
          </a:p>
        </p:txBody>
      </p:sp>
      <p:sp>
        <p:nvSpPr>
          <p:cNvPr id="11" name="CasellaDiTesto 10">
            <a:extLst>
              <a:ext uri="{FF2B5EF4-FFF2-40B4-BE49-F238E27FC236}">
                <a16:creationId xmlns:a16="http://schemas.microsoft.com/office/drawing/2014/main" id="{7BED5964-B6B5-43A3-9E35-358B67B16E71}"/>
              </a:ext>
            </a:extLst>
          </p:cNvPr>
          <p:cNvSpPr txBox="1"/>
          <p:nvPr/>
        </p:nvSpPr>
        <p:spPr>
          <a:xfrm>
            <a:off x="436009" y="4000924"/>
            <a:ext cx="7486703" cy="1060547"/>
          </a:xfrm>
          <a:prstGeom prst="rect">
            <a:avLst/>
          </a:prstGeom>
          <a:noFill/>
        </p:spPr>
        <p:txBody>
          <a:bodyPr wrap="square">
            <a:spAutoFit/>
          </a:bodyPr>
          <a:lstStyle/>
          <a:p>
            <a:pPr marL="0" indent="0" algn="just">
              <a:lnSpc>
                <a:spcPct val="120000"/>
              </a:lnSpc>
              <a:spcAft>
                <a:spcPts val="800"/>
              </a:spcAft>
              <a:buNone/>
            </a:pPr>
            <a:r>
              <a:rPr lang="it-IT" sz="1800" dirty="0">
                <a:solidFill>
                  <a:srgbClr val="0070C0"/>
                </a:solidFill>
                <a:latin typeface="Times New Roman" panose="02020603050405020304" pitchFamily="18" charset="0"/>
                <a:cs typeface="Times New Roman" panose="02020603050405020304" pitchFamily="18" charset="0"/>
              </a:rPr>
              <a:t>Il Vescovo senta l’urgenza, almeno nei tempi forti dell’anno liturgico, particolarmente in quaresima, di convocare nella propria cattedrale il popolo di Dio per svolgere la sua catechesi.</a:t>
            </a:r>
          </a:p>
        </p:txBody>
      </p:sp>
    </p:spTree>
    <p:extLst>
      <p:ext uri="{BB962C8B-B14F-4D97-AF65-F5344CB8AC3E}">
        <p14:creationId xmlns:p14="http://schemas.microsoft.com/office/powerpoint/2010/main" val="84581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sellaDiTesto 20">
            <a:extLst>
              <a:ext uri="{FF2B5EF4-FFF2-40B4-BE49-F238E27FC236}">
                <a16:creationId xmlns:a16="http://schemas.microsoft.com/office/drawing/2014/main" id="{82F8A17E-8C12-4C07-9DE1-5A1A2FF75E9D}"/>
              </a:ext>
            </a:extLst>
          </p:cNvPr>
          <p:cNvSpPr txBox="1"/>
          <p:nvPr/>
        </p:nvSpPr>
        <p:spPr>
          <a:xfrm>
            <a:off x="0" y="557652"/>
            <a:ext cx="12192000" cy="392672"/>
          </a:xfrm>
          <a:prstGeom prst="rect">
            <a:avLst/>
          </a:prstGeom>
          <a:noFill/>
        </p:spPr>
        <p:txBody>
          <a:bodyPr wrap="square">
            <a:spAutoFit/>
          </a:bodyPr>
          <a:lstStyle/>
          <a:p>
            <a:pPr algn="ctr">
              <a:lnSpc>
                <a:spcPts val="2100"/>
              </a:lnSpc>
              <a:spcAft>
                <a:spcPts val="800"/>
              </a:spcAft>
            </a:pPr>
            <a:r>
              <a:rPr lang="it-IT" sz="3200" dirty="0">
                <a:solidFill>
                  <a:srgbClr val="FFC000"/>
                </a:solidFill>
                <a:latin typeface="Cooper Black" panose="0208090404030B020404" pitchFamily="18" charset="0"/>
                <a:cs typeface="Times New Roman" panose="02020603050405020304" pitchFamily="18" charset="0"/>
              </a:rPr>
              <a:t>La vocazione al ministero della catechesi (n. 122) </a:t>
            </a:r>
          </a:p>
        </p:txBody>
      </p:sp>
      <p:sp>
        <p:nvSpPr>
          <p:cNvPr id="3" name="Segnaposto contenuto 2">
            <a:extLst>
              <a:ext uri="{FF2B5EF4-FFF2-40B4-BE49-F238E27FC236}">
                <a16:creationId xmlns:a16="http://schemas.microsoft.com/office/drawing/2014/main" id="{BFE0A7F7-9BCA-445E-AD5F-FF0A02E1CCA9}"/>
              </a:ext>
            </a:extLst>
          </p:cNvPr>
          <p:cNvSpPr>
            <a:spLocks noGrp="1"/>
          </p:cNvSpPr>
          <p:nvPr>
            <p:ph idx="1"/>
          </p:nvPr>
        </p:nvSpPr>
        <p:spPr>
          <a:xfrm>
            <a:off x="1145894" y="1088020"/>
            <a:ext cx="9773074" cy="5769980"/>
          </a:xfrm>
        </p:spPr>
        <p:txBody>
          <a:bodyPr>
            <a:normAutofit/>
          </a:bodyPr>
          <a:lstStyle/>
          <a:p>
            <a:pPr marL="0" lvl="0" indent="0" algn="just">
              <a:lnSpc>
                <a:spcPct val="1500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Scaturisce dal sacramento del Battesimo ed è irrobustita dalla Confermazione, sacramenti mediante i quali il laico partecipa all’ufficio sacerdotale, profetico e regale di Cristo. </a:t>
            </a:r>
          </a:p>
          <a:p>
            <a:pPr marL="0" lvl="0" indent="0" algn="just">
              <a:lnSpc>
                <a:spcPct val="1500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Oltre alla vocazione comune all’apostolato, alcuni fedeli si sentono chiamati da Dio ad assumere il compito di catechisti nella comunità cristiana, a servizio di una catechesi più organica e strutturata. </a:t>
            </a:r>
          </a:p>
          <a:p>
            <a:pPr marL="0" lvl="0" indent="0" algn="just">
              <a:lnSpc>
                <a:spcPct val="150000"/>
              </a:lnSpc>
              <a:spcAft>
                <a:spcPts val="800"/>
              </a:spcAft>
              <a:buNone/>
            </a:pPr>
            <a:r>
              <a:rPr lang="it-IT" sz="2000" u="sng" dirty="0">
                <a:solidFill>
                  <a:srgbClr val="0070C0"/>
                </a:solidFill>
                <a:latin typeface="Times New Roman" panose="02020603050405020304" pitchFamily="18" charset="0"/>
                <a:cs typeface="Times New Roman" panose="02020603050405020304" pitchFamily="18" charset="0"/>
              </a:rPr>
              <a:t>Questa chiamata personale di Gesù Cristo e il rapporto con Lui sono il vero motore dell’azione del catechista</a:t>
            </a:r>
            <a:r>
              <a:rPr lang="it-IT" sz="2000" dirty="0">
                <a:solidFill>
                  <a:srgbClr val="0070C0"/>
                </a:solidFill>
                <a:latin typeface="Times New Roman" panose="02020603050405020304" pitchFamily="18" charset="0"/>
                <a:cs typeface="Times New Roman" panose="02020603050405020304" pitchFamily="18" charset="0"/>
              </a:rPr>
              <a:t>:</a:t>
            </a:r>
          </a:p>
          <a:p>
            <a:pPr marL="0" lvl="0" indent="0" algn="just">
              <a:lnSpc>
                <a:spcPct val="150000"/>
              </a:lnSpc>
              <a:spcAft>
                <a:spcPts val="800"/>
              </a:spcAft>
              <a:buNone/>
            </a:pPr>
            <a:r>
              <a:rPr lang="it-IT" sz="2000" i="1" dirty="0">
                <a:solidFill>
                  <a:srgbClr val="0070C0"/>
                </a:solidFill>
                <a:latin typeface="Times New Roman" panose="02020603050405020304" pitchFamily="18" charset="0"/>
                <a:cs typeface="Times New Roman" panose="02020603050405020304" pitchFamily="18" charset="0"/>
              </a:rPr>
              <a:t> «Da questa amorosa conoscenza di Cristo nasce irresistibile il desiderio di annunziare, di evangelizzare e di condurre altri al sì della fede in Gesù Cristo»</a:t>
            </a:r>
          </a:p>
          <a:p>
            <a:pPr marL="0" lvl="0" indent="0" algn="just">
              <a:lnSpc>
                <a:spcPct val="1500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La Chiesa suscita e discerne questa vocazione divina e conferisce la missione di catechizzare. </a:t>
            </a:r>
          </a:p>
          <a:p>
            <a:pPr marL="0" indent="0">
              <a:lnSpc>
                <a:spcPct val="150000"/>
              </a:lnSpc>
              <a:buNone/>
            </a:pPr>
            <a:endParaRPr lang="it-IT" sz="3200" dirty="0"/>
          </a:p>
        </p:txBody>
      </p:sp>
    </p:spTree>
    <p:extLst>
      <p:ext uri="{BB962C8B-B14F-4D97-AF65-F5344CB8AC3E}">
        <p14:creationId xmlns:p14="http://schemas.microsoft.com/office/powerpoint/2010/main" val="3095097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BFE0A7F7-9BCA-445E-AD5F-FF0A02E1CCA9}"/>
              </a:ext>
            </a:extLst>
          </p:cNvPr>
          <p:cNvSpPr>
            <a:spLocks noGrp="1"/>
          </p:cNvSpPr>
          <p:nvPr>
            <p:ph idx="1"/>
          </p:nvPr>
        </p:nvSpPr>
        <p:spPr>
          <a:xfrm>
            <a:off x="1292656" y="2746810"/>
            <a:ext cx="6432865" cy="3921404"/>
          </a:xfrm>
        </p:spPr>
        <p:txBody>
          <a:bodyPr>
            <a:normAutofit/>
          </a:bodyPr>
          <a:lstStyle/>
          <a:p>
            <a:pPr marL="0" indent="0" algn="just">
              <a:lnSpc>
                <a:spcPct val="150000"/>
              </a:lnSpc>
              <a:buNone/>
            </a:pPr>
            <a:r>
              <a:rPr lang="it-IT" sz="1800" dirty="0">
                <a:solidFill>
                  <a:srgbClr val="0070C0"/>
                </a:solidFill>
                <a:latin typeface="Times New Roman" panose="02020603050405020304" pitchFamily="18" charset="0"/>
                <a:cs typeface="Times New Roman" panose="02020603050405020304" pitchFamily="18" charset="0"/>
              </a:rPr>
              <a:t>Gesù con le sue parole e gesti ha insegnato a riconoscere il valore della donna. Infatti, le ha volute con sé come discepole (</a:t>
            </a:r>
            <a:r>
              <a:rPr lang="it-IT" sz="1800" dirty="0" err="1">
                <a:solidFill>
                  <a:srgbClr val="0070C0"/>
                </a:solidFill>
                <a:latin typeface="Times New Roman" panose="02020603050405020304" pitchFamily="18" charset="0"/>
                <a:cs typeface="Times New Roman" panose="02020603050405020304" pitchFamily="18" charset="0"/>
              </a:rPr>
              <a:t>cf</a:t>
            </a:r>
            <a:r>
              <a:rPr lang="it-IT" sz="1800" dirty="0">
                <a:solidFill>
                  <a:srgbClr val="0070C0"/>
                </a:solidFill>
                <a:latin typeface="Times New Roman" panose="02020603050405020304" pitchFamily="18" charset="0"/>
                <a:cs typeface="Times New Roman" panose="02020603050405020304" pitchFamily="18" charset="0"/>
              </a:rPr>
              <a:t> Mc 15,40-41) e ha affidato a Maria Maddalena e ad altre donne la gioia di portare agli Apostoli l’annuncio della sua risurrezione (</a:t>
            </a:r>
            <a:r>
              <a:rPr lang="it-IT" sz="1800" dirty="0" err="1">
                <a:solidFill>
                  <a:srgbClr val="0070C0"/>
                </a:solidFill>
                <a:latin typeface="Times New Roman" panose="02020603050405020304" pitchFamily="18" charset="0"/>
                <a:cs typeface="Times New Roman" panose="02020603050405020304" pitchFamily="18" charset="0"/>
              </a:rPr>
              <a:t>cf</a:t>
            </a:r>
            <a:r>
              <a:rPr lang="it-IT" sz="1800" dirty="0">
                <a:solidFill>
                  <a:srgbClr val="0070C0"/>
                </a:solidFill>
                <a:latin typeface="Times New Roman" panose="02020603050405020304" pitchFamily="18" charset="0"/>
                <a:cs typeface="Times New Roman" panose="02020603050405020304" pitchFamily="18" charset="0"/>
              </a:rPr>
              <a:t> Mt 28,9-10; Mc 16,9-10; Lc 24,8-9; </a:t>
            </a:r>
            <a:r>
              <a:rPr lang="it-IT" sz="1800" dirty="0" err="1">
                <a:solidFill>
                  <a:srgbClr val="0070C0"/>
                </a:solidFill>
                <a:latin typeface="Times New Roman" panose="02020603050405020304" pitchFamily="18" charset="0"/>
                <a:cs typeface="Times New Roman" panose="02020603050405020304" pitchFamily="18" charset="0"/>
              </a:rPr>
              <a:t>Gv</a:t>
            </a:r>
            <a:r>
              <a:rPr lang="it-IT" sz="1800" dirty="0">
                <a:solidFill>
                  <a:srgbClr val="0070C0"/>
                </a:solidFill>
                <a:latin typeface="Times New Roman" panose="02020603050405020304" pitchFamily="18" charset="0"/>
                <a:cs typeface="Times New Roman" panose="02020603050405020304" pitchFamily="18" charset="0"/>
              </a:rPr>
              <a:t> 20,18). La comunità primitiva, alla stessa stregua, ha sentito l’esigenza di fare proprio l’insegnamento di Gesù e ha accolto come un dono prezioso la presenza delle donne nell’opera di evangelizzazione (</a:t>
            </a:r>
            <a:r>
              <a:rPr lang="it-IT" sz="1800" dirty="0" err="1">
                <a:solidFill>
                  <a:srgbClr val="0070C0"/>
                </a:solidFill>
                <a:latin typeface="Times New Roman" panose="02020603050405020304" pitchFamily="18" charset="0"/>
                <a:cs typeface="Times New Roman" panose="02020603050405020304" pitchFamily="18" charset="0"/>
              </a:rPr>
              <a:t>cf</a:t>
            </a:r>
            <a:r>
              <a:rPr lang="it-IT" sz="1800" dirty="0">
                <a:solidFill>
                  <a:srgbClr val="0070C0"/>
                </a:solidFill>
                <a:latin typeface="Times New Roman" panose="02020603050405020304" pitchFamily="18" charset="0"/>
                <a:cs typeface="Times New Roman" panose="02020603050405020304" pitchFamily="18" charset="0"/>
              </a:rPr>
              <a:t> Lc 8,1-3; </a:t>
            </a:r>
            <a:r>
              <a:rPr lang="it-IT" sz="1800" dirty="0" err="1">
                <a:solidFill>
                  <a:srgbClr val="0070C0"/>
                </a:solidFill>
                <a:latin typeface="Times New Roman" panose="02020603050405020304" pitchFamily="18" charset="0"/>
                <a:cs typeface="Times New Roman" panose="02020603050405020304" pitchFamily="18" charset="0"/>
              </a:rPr>
              <a:t>Gv</a:t>
            </a:r>
            <a:r>
              <a:rPr lang="it-IT" sz="1800" dirty="0">
                <a:solidFill>
                  <a:srgbClr val="0070C0"/>
                </a:solidFill>
                <a:latin typeface="Times New Roman" panose="02020603050405020304" pitchFamily="18" charset="0"/>
                <a:cs typeface="Times New Roman" panose="02020603050405020304" pitchFamily="18" charset="0"/>
              </a:rPr>
              <a:t> 4,28-29).</a:t>
            </a:r>
          </a:p>
        </p:txBody>
      </p:sp>
      <p:pic>
        <p:nvPicPr>
          <p:cNvPr id="12290" name="Picture 2" descr="Catechisti a convegno al Bearzi / Chiesa / La Vita Cattolica - Settimanale  del Friuli - La Vita Cattolica">
            <a:extLst>
              <a:ext uri="{FF2B5EF4-FFF2-40B4-BE49-F238E27FC236}">
                <a16:creationId xmlns:a16="http://schemas.microsoft.com/office/drawing/2014/main" id="{474B162D-9A7C-4C96-860C-9A46FC627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5863" y="3820093"/>
            <a:ext cx="3942941" cy="261667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C1922F4E-929E-4DF2-9668-C5A610C2CE1C}"/>
              </a:ext>
            </a:extLst>
          </p:cNvPr>
          <p:cNvSpPr txBox="1"/>
          <p:nvPr/>
        </p:nvSpPr>
        <p:spPr>
          <a:xfrm>
            <a:off x="387584" y="852455"/>
            <a:ext cx="10531384" cy="1704569"/>
          </a:xfrm>
          <a:prstGeom prst="rect">
            <a:avLst/>
          </a:prstGeom>
          <a:noFill/>
        </p:spPr>
        <p:txBody>
          <a:bodyPr wrap="square">
            <a:spAutoFit/>
          </a:bodyPr>
          <a:lstStyle/>
          <a:p>
            <a:pPr marL="0" indent="0" algn="just">
              <a:lnSpc>
                <a:spcPct val="150000"/>
              </a:lnSpc>
              <a:buNone/>
            </a:pPr>
            <a:r>
              <a:rPr lang="it-IT" sz="1800" dirty="0">
                <a:solidFill>
                  <a:srgbClr val="0070C0"/>
                </a:solidFill>
                <a:latin typeface="Times New Roman" panose="02020603050405020304" pitchFamily="18" charset="0"/>
                <a:cs typeface="Times New Roman" panose="02020603050405020304" pitchFamily="18" charset="0"/>
              </a:rPr>
              <a:t>127. Le </a:t>
            </a:r>
            <a:r>
              <a:rPr lang="it-IT" sz="1800" b="1" dirty="0">
                <a:solidFill>
                  <a:srgbClr val="FFC000"/>
                </a:solidFill>
                <a:latin typeface="Times New Roman" panose="02020603050405020304" pitchFamily="18" charset="0"/>
                <a:cs typeface="Times New Roman" panose="02020603050405020304" pitchFamily="18" charset="0"/>
              </a:rPr>
              <a:t>donne</a:t>
            </a:r>
            <a:r>
              <a:rPr lang="it-IT" sz="1800" dirty="0">
                <a:solidFill>
                  <a:srgbClr val="0070C0"/>
                </a:solidFill>
                <a:latin typeface="Times New Roman" panose="02020603050405020304" pitchFamily="18" charset="0"/>
                <a:cs typeface="Times New Roman" panose="02020603050405020304" pitchFamily="18" charset="0"/>
              </a:rPr>
              <a:t> svolgono un ruolo prezioso nelle famiglie e nelle comunità cristiane, offrendo il loro servizio come spose, madri, catechiste, lavoratrici e professioniste. </a:t>
            </a:r>
          </a:p>
          <a:p>
            <a:pPr marL="0" indent="0" algn="just">
              <a:lnSpc>
                <a:spcPct val="150000"/>
              </a:lnSpc>
              <a:buNone/>
            </a:pPr>
            <a:r>
              <a:rPr lang="it-IT" sz="1800" dirty="0">
                <a:solidFill>
                  <a:srgbClr val="0070C0"/>
                </a:solidFill>
                <a:latin typeface="Times New Roman" panose="02020603050405020304" pitchFamily="18" charset="0"/>
                <a:cs typeface="Times New Roman" panose="02020603050405020304" pitchFamily="18" charset="0"/>
              </a:rPr>
              <a:t>Hanno come esempio Maria </a:t>
            </a:r>
            <a:r>
              <a:rPr lang="it-IT" sz="1800" i="1" dirty="0">
                <a:solidFill>
                  <a:srgbClr val="0070C0"/>
                </a:solidFill>
                <a:latin typeface="Times New Roman" panose="02020603050405020304" pitchFamily="18" charset="0"/>
                <a:cs typeface="Times New Roman" panose="02020603050405020304" pitchFamily="18" charset="0"/>
              </a:rPr>
              <a:t>«modello di quell’amore materno da cui devono essere animati tutti quelli che nella missione apostolica della Chiesa cooperano alla rigenerazione degli uomini»</a:t>
            </a:r>
            <a:r>
              <a:rPr lang="it-IT" sz="1800" dirty="0">
                <a:solidFill>
                  <a:srgbClr val="0070C0"/>
                </a:solidFill>
                <a:latin typeface="Times New Roman" panose="02020603050405020304" pitchFamily="18" charset="0"/>
                <a:cs typeface="Times New Roman" panose="02020603050405020304" pitchFamily="18" charset="0"/>
              </a:rPr>
              <a:t> (LG 65). </a:t>
            </a:r>
          </a:p>
        </p:txBody>
      </p:sp>
    </p:spTree>
    <p:extLst>
      <p:ext uri="{BB962C8B-B14F-4D97-AF65-F5344CB8AC3E}">
        <p14:creationId xmlns:p14="http://schemas.microsoft.com/office/powerpoint/2010/main" val="273396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FE0A7F7-9BCA-445E-AD5F-FF0A02E1CCA9}"/>
              </a:ext>
            </a:extLst>
          </p:cNvPr>
          <p:cNvSpPr>
            <a:spLocks noGrp="1"/>
          </p:cNvSpPr>
          <p:nvPr>
            <p:ph idx="1"/>
          </p:nvPr>
        </p:nvSpPr>
        <p:spPr>
          <a:xfrm>
            <a:off x="1014060" y="392782"/>
            <a:ext cx="9866438" cy="6226295"/>
          </a:xfrm>
        </p:spPr>
        <p:txBody>
          <a:bodyPr>
            <a:noAutofit/>
          </a:bodyPr>
          <a:lstStyle/>
          <a:p>
            <a:pPr marL="0" indent="0" algn="just">
              <a:lnSpc>
                <a:spcPct val="1500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128. Le comunità cristiane sono animate costantemente dal genio femminile così da riconoscere come </a:t>
            </a:r>
            <a:r>
              <a:rPr lang="it-IT" sz="2000" b="1" u="sng" dirty="0">
                <a:solidFill>
                  <a:srgbClr val="FFC000"/>
                </a:solidFill>
                <a:latin typeface="Times New Roman" panose="02020603050405020304" pitchFamily="18" charset="0"/>
                <a:cs typeface="Times New Roman" panose="02020603050405020304" pitchFamily="18" charset="0"/>
              </a:rPr>
              <a:t>essenziale e indispensabile il loro contributo nella realizzazione della vita pastorale</a:t>
            </a:r>
            <a:r>
              <a:rPr lang="it-IT" sz="2000" dirty="0">
                <a:solidFill>
                  <a:srgbClr val="0070C0"/>
                </a:solidFill>
                <a:latin typeface="Times New Roman" panose="02020603050405020304" pitchFamily="18" charset="0"/>
                <a:cs typeface="Times New Roman" panose="02020603050405020304" pitchFamily="18" charset="0"/>
              </a:rPr>
              <a:t>. La catechesi è uno di questi servizi che porta a riconoscere il grande contributo offerto dalle catechiste che con dedizione, passione e competenza si dedicano a questo ministero. </a:t>
            </a:r>
            <a:r>
              <a:rPr lang="it-IT" sz="2000" b="1" u="sng" dirty="0">
                <a:solidFill>
                  <a:srgbClr val="FFC000"/>
                </a:solidFill>
                <a:latin typeface="Times New Roman" panose="02020603050405020304" pitchFamily="18" charset="0"/>
                <a:cs typeface="Times New Roman" panose="02020603050405020304" pitchFamily="18" charset="0"/>
              </a:rPr>
              <a:t>Nella loro vita incarnano l’immagine della maternità, sapendo testimoniare, anche nei momenti difficili, la tenerezza e la dedizione della Chiesa</a:t>
            </a:r>
            <a:r>
              <a:rPr lang="it-IT" sz="2000" dirty="0">
                <a:solidFill>
                  <a:srgbClr val="0070C0"/>
                </a:solidFill>
                <a:latin typeface="Times New Roman" panose="02020603050405020304" pitchFamily="18" charset="0"/>
                <a:cs typeface="Times New Roman" panose="02020603050405020304" pitchFamily="18" charset="0"/>
              </a:rPr>
              <a:t>. Sono capaci di comprendere, con una sensibilità particolare, l’esempio di Gesù: servire nelle piccole come nelle grandi cose è l’atteggiamento di chi ha capito fino in fondo l’amore di Dio per l’uomo e non può far altro che riversarlo sul prossimo, prendendosi cura delle persone e delle cose del mondo. </a:t>
            </a:r>
          </a:p>
          <a:p>
            <a:pPr marL="0" indent="0" algn="just">
              <a:lnSpc>
                <a:spcPct val="1500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129. Apprezzare la sensibilità specifica delle donne nella catechesi, </a:t>
            </a:r>
            <a:r>
              <a:rPr lang="it-IT" sz="2000" b="1" u="sng" dirty="0">
                <a:solidFill>
                  <a:srgbClr val="FFC000"/>
                </a:solidFill>
                <a:latin typeface="Times New Roman" panose="02020603050405020304" pitchFamily="18" charset="0"/>
                <a:cs typeface="Times New Roman" panose="02020603050405020304" pitchFamily="18" charset="0"/>
              </a:rPr>
              <a:t>non significa porre in ombra la presenza ugualmente significativa degli uomini.</a:t>
            </a:r>
            <a:r>
              <a:rPr lang="it-IT" sz="2000" dirty="0">
                <a:solidFill>
                  <a:srgbClr val="0070C0"/>
                </a:solidFill>
                <a:latin typeface="Times New Roman" panose="02020603050405020304" pitchFamily="18" charset="0"/>
                <a:cs typeface="Times New Roman" panose="02020603050405020304" pitchFamily="18" charset="0"/>
              </a:rPr>
              <a:t> Anzi essa è indispensabile per una serena e armoniosa crescita umana e spirituale.</a:t>
            </a:r>
          </a:p>
          <a:p>
            <a:pPr marL="0" indent="0">
              <a:lnSpc>
                <a:spcPct val="150000"/>
              </a:lnSpc>
              <a:buNone/>
            </a:pPr>
            <a:endParaRPr lang="it-IT" sz="2000" dirty="0"/>
          </a:p>
        </p:txBody>
      </p:sp>
    </p:spTree>
    <p:extLst>
      <p:ext uri="{BB962C8B-B14F-4D97-AF65-F5344CB8AC3E}">
        <p14:creationId xmlns:p14="http://schemas.microsoft.com/office/powerpoint/2010/main" val="1406988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49E13B58-E735-4E6B-992B-A0611B738A9E}"/>
              </a:ext>
            </a:extLst>
          </p:cNvPr>
          <p:cNvSpPr>
            <a:spLocks noGrp="1"/>
          </p:cNvSpPr>
          <p:nvPr>
            <p:ph idx="1"/>
          </p:nvPr>
        </p:nvSpPr>
        <p:spPr>
          <a:xfrm>
            <a:off x="1307220" y="1426217"/>
            <a:ext cx="9940788" cy="5157372"/>
          </a:xfrm>
        </p:spPr>
        <p:txBody>
          <a:bodyPr>
            <a:normAutofit/>
          </a:bodyPr>
          <a:lstStyle/>
          <a:p>
            <a:pPr marL="342900" lvl="0" indent="-342900" algn="just">
              <a:lnSpc>
                <a:spcPct val="140000"/>
              </a:lnSpc>
              <a:spcAft>
                <a:spcPts val="800"/>
              </a:spcAft>
              <a:buFont typeface="+mj-lt"/>
              <a:buAutoNum type="alphaLcPeriod"/>
            </a:pPr>
            <a:r>
              <a:rPr lang="it-IT" sz="2000" dirty="0">
                <a:solidFill>
                  <a:srgbClr val="0070C0"/>
                </a:solidFill>
                <a:latin typeface="Times New Roman" panose="02020603050405020304" pitchFamily="18" charset="0"/>
                <a:cs typeface="Times New Roman" panose="02020603050405020304" pitchFamily="18" charset="0"/>
              </a:rPr>
              <a:t>Spiritualità missionaria ed evangelizzatrice</a:t>
            </a:r>
          </a:p>
          <a:p>
            <a:pPr marL="342900" lvl="0" indent="-342900" algn="just">
              <a:lnSpc>
                <a:spcPct val="140000"/>
              </a:lnSpc>
              <a:spcAft>
                <a:spcPts val="800"/>
              </a:spcAft>
              <a:buFont typeface="+mj-lt"/>
              <a:buAutoNum type="alphaLcPeriod"/>
            </a:pPr>
            <a:r>
              <a:rPr lang="it-IT" sz="2000" dirty="0">
                <a:solidFill>
                  <a:srgbClr val="0070C0"/>
                </a:solidFill>
                <a:latin typeface="Times New Roman" panose="02020603050405020304" pitchFamily="18" charset="0"/>
                <a:cs typeface="Times New Roman" panose="02020603050405020304" pitchFamily="18" charset="0"/>
              </a:rPr>
              <a:t>Catechesi come formazione integrale</a:t>
            </a:r>
          </a:p>
          <a:p>
            <a:pPr marL="342900" lvl="0" indent="-342900" algn="just">
              <a:lnSpc>
                <a:spcPct val="140000"/>
              </a:lnSpc>
              <a:spcAft>
                <a:spcPts val="800"/>
              </a:spcAft>
              <a:buFont typeface="+mj-lt"/>
              <a:buAutoNum type="alphaLcPeriod"/>
            </a:pPr>
            <a:r>
              <a:rPr lang="it-IT" sz="2000" dirty="0">
                <a:solidFill>
                  <a:srgbClr val="0070C0"/>
                </a:solidFill>
                <a:latin typeface="Times New Roman" panose="02020603050405020304" pitchFamily="18" charset="0"/>
                <a:cs typeface="Times New Roman" panose="02020603050405020304" pitchFamily="18" charset="0"/>
              </a:rPr>
              <a:t>Stile dell’accompagnamento</a:t>
            </a:r>
          </a:p>
          <a:p>
            <a:pPr marL="342900" lvl="0" indent="-342900" algn="just">
              <a:lnSpc>
                <a:spcPct val="140000"/>
              </a:lnSpc>
              <a:spcAft>
                <a:spcPts val="800"/>
              </a:spcAft>
              <a:buFont typeface="+mj-lt"/>
              <a:buAutoNum type="alphaLcPeriod"/>
            </a:pPr>
            <a:r>
              <a:rPr lang="it-IT" sz="2000" dirty="0">
                <a:solidFill>
                  <a:srgbClr val="0070C0"/>
                </a:solidFill>
                <a:latin typeface="Times New Roman" panose="02020603050405020304" pitchFamily="18" charset="0"/>
                <a:cs typeface="Times New Roman" panose="02020603050405020304" pitchFamily="18" charset="0"/>
              </a:rPr>
              <a:t>Coerenza tra gli stili formativi</a:t>
            </a:r>
          </a:p>
          <a:p>
            <a:pPr marL="342900" lvl="0" indent="-342900" algn="just">
              <a:lnSpc>
                <a:spcPct val="140000"/>
              </a:lnSpc>
              <a:spcAft>
                <a:spcPts val="800"/>
              </a:spcAft>
              <a:buFont typeface="+mj-lt"/>
              <a:buAutoNum type="alphaLcPeriod"/>
            </a:pPr>
            <a:r>
              <a:rPr lang="it-IT" sz="2000" dirty="0">
                <a:solidFill>
                  <a:srgbClr val="0070C0"/>
                </a:solidFill>
                <a:latin typeface="Times New Roman" panose="02020603050405020304" pitchFamily="18" charset="0"/>
                <a:cs typeface="Times New Roman" panose="02020603050405020304" pitchFamily="18" charset="0"/>
              </a:rPr>
              <a:t>Prospettiva della </a:t>
            </a:r>
            <a:r>
              <a:rPr lang="it-IT" sz="2000" i="1" dirty="0" err="1">
                <a:solidFill>
                  <a:srgbClr val="0070C0"/>
                </a:solidFill>
                <a:latin typeface="Times New Roman" panose="02020603050405020304" pitchFamily="18" charset="0"/>
                <a:cs typeface="Times New Roman" panose="02020603050405020304" pitchFamily="18" charset="0"/>
              </a:rPr>
              <a:t>docibilitas</a:t>
            </a:r>
            <a:r>
              <a:rPr lang="it-IT" sz="2000" dirty="0">
                <a:solidFill>
                  <a:srgbClr val="0070C0"/>
                </a:solidFill>
                <a:latin typeface="Times New Roman" panose="02020603050405020304" pitchFamily="18" charset="0"/>
                <a:cs typeface="Times New Roman" panose="02020603050405020304" pitchFamily="18" charset="0"/>
              </a:rPr>
              <a:t> (disponibilità a lasciarsi toccare dalla grazia di Dio, dalla vita, dalle persone) e dell’auto-formazione</a:t>
            </a:r>
          </a:p>
          <a:p>
            <a:pPr marL="342900" lvl="0" indent="-342900" algn="just">
              <a:lnSpc>
                <a:spcPct val="140000"/>
              </a:lnSpc>
              <a:spcAft>
                <a:spcPts val="800"/>
              </a:spcAft>
              <a:buFont typeface="+mj-lt"/>
              <a:buAutoNum type="alphaLcPeriod"/>
            </a:pPr>
            <a:r>
              <a:rPr lang="it-IT" sz="2000" dirty="0">
                <a:solidFill>
                  <a:srgbClr val="0070C0"/>
                </a:solidFill>
                <a:latin typeface="Times New Roman" panose="02020603050405020304" pitchFamily="18" charset="0"/>
                <a:cs typeface="Times New Roman" panose="02020603050405020304" pitchFamily="18" charset="0"/>
              </a:rPr>
              <a:t>Dinamica del laboratorio (si impara facendo, non prima teoria poi pratica, non “piatto pronto”, non programma scolastico da presentare)</a:t>
            </a:r>
          </a:p>
        </p:txBody>
      </p:sp>
      <p:sp>
        <p:nvSpPr>
          <p:cNvPr id="11" name="CasellaDiTesto 10">
            <a:extLst>
              <a:ext uri="{FF2B5EF4-FFF2-40B4-BE49-F238E27FC236}">
                <a16:creationId xmlns:a16="http://schemas.microsoft.com/office/drawing/2014/main" id="{BAE8C235-6177-415A-AE28-4B964D346459}"/>
              </a:ext>
            </a:extLst>
          </p:cNvPr>
          <p:cNvSpPr txBox="1"/>
          <p:nvPr/>
        </p:nvSpPr>
        <p:spPr>
          <a:xfrm>
            <a:off x="0" y="496371"/>
            <a:ext cx="12192000" cy="569387"/>
          </a:xfrm>
          <a:prstGeom prst="rect">
            <a:avLst/>
          </a:prstGeom>
          <a:noFill/>
        </p:spPr>
        <p:txBody>
          <a:bodyPr wrap="square">
            <a:spAutoFit/>
          </a:bodyPr>
          <a:lstStyle/>
          <a:p>
            <a:pPr algn="ctr"/>
            <a:r>
              <a:rPr lang="it-IT" sz="3100" dirty="0">
                <a:solidFill>
                  <a:srgbClr val="FFC000"/>
                </a:solidFill>
                <a:latin typeface="Cooper Black" panose="0208090404030B020404" pitchFamily="18" charset="0"/>
                <a:cs typeface="Times New Roman" panose="02020603050405020304" pitchFamily="18" charset="0"/>
              </a:rPr>
              <a:t>I criteri per la formazione</a:t>
            </a:r>
          </a:p>
        </p:txBody>
      </p:sp>
      <p:pic>
        <p:nvPicPr>
          <p:cNvPr id="2050" name="Picture 2" descr="Sarai catechista per la prima volta? Ecco gli ingredienti per iniziare –  Ufficio iniziazione cristiana">
            <a:extLst>
              <a:ext uri="{FF2B5EF4-FFF2-40B4-BE49-F238E27FC236}">
                <a16:creationId xmlns:a16="http://schemas.microsoft.com/office/drawing/2014/main" id="{F6114AB0-B361-41E5-9FCA-D4E23D8AA0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8"/>
          <a:stretch/>
        </p:blipFill>
        <p:spPr bwMode="auto">
          <a:xfrm>
            <a:off x="6835594" y="1364675"/>
            <a:ext cx="3499724" cy="264022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a:extLst>
              <a:ext uri="{FF2B5EF4-FFF2-40B4-BE49-F238E27FC236}">
                <a16:creationId xmlns:a16="http://schemas.microsoft.com/office/drawing/2014/main" id="{D77CC060-2D44-4161-815F-DD2947B7DF27}"/>
              </a:ext>
            </a:extLst>
          </p:cNvPr>
          <p:cNvSpPr/>
          <p:nvPr/>
        </p:nvSpPr>
        <p:spPr>
          <a:xfrm>
            <a:off x="9022526" y="3710866"/>
            <a:ext cx="1231183" cy="266330"/>
          </a:xfrm>
          <a:prstGeom prst="rect">
            <a:avLst/>
          </a:prstGeom>
          <a:solidFill>
            <a:srgbClr val="EFF2F7"/>
          </a:solidFill>
          <a:ln>
            <a:solidFill>
              <a:srgbClr val="F0F3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1893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49E13B58-E735-4E6B-992B-A0611B738A9E}"/>
              </a:ext>
            </a:extLst>
          </p:cNvPr>
          <p:cNvSpPr>
            <a:spLocks noGrp="1"/>
          </p:cNvSpPr>
          <p:nvPr>
            <p:ph idx="1"/>
          </p:nvPr>
        </p:nvSpPr>
        <p:spPr>
          <a:xfrm>
            <a:off x="1402672" y="1797083"/>
            <a:ext cx="4753639" cy="3831058"/>
          </a:xfrm>
        </p:spPr>
        <p:txBody>
          <a:bodyPr>
            <a:normAutofit/>
          </a:bodyPr>
          <a:lstStyle/>
          <a:p>
            <a:pPr algn="just">
              <a:lnSpc>
                <a:spcPts val="2100"/>
              </a:lnSpc>
              <a:spcAft>
                <a:spcPts val="800"/>
              </a:spcAft>
            </a:pPr>
            <a:r>
              <a:rPr lang="it-IT" sz="2000" i="1" dirty="0">
                <a:solidFill>
                  <a:srgbClr val="0070C0"/>
                </a:solidFill>
                <a:latin typeface="Times New Roman" panose="02020603050405020304" pitchFamily="18" charset="0"/>
                <a:cs typeface="Times New Roman" panose="02020603050405020304" pitchFamily="18" charset="0"/>
              </a:rPr>
              <a:t>Essere e saper essere con</a:t>
            </a:r>
            <a:r>
              <a:rPr lang="it-IT" sz="2000" dirty="0">
                <a:solidFill>
                  <a:srgbClr val="0070C0"/>
                </a:solidFill>
                <a:latin typeface="Times New Roman" panose="02020603050405020304" pitchFamily="18" charset="0"/>
                <a:cs typeface="Times New Roman" panose="02020603050405020304" pitchFamily="18" charset="0"/>
              </a:rPr>
              <a:t>: maturità umana e cristiana, capacità relazionale e coscienza missionaria          </a:t>
            </a:r>
          </a:p>
          <a:p>
            <a:pPr marL="0" indent="0" algn="just">
              <a:lnSpc>
                <a:spcPts val="2100"/>
              </a:lnSpc>
              <a:spcAft>
                <a:spcPts val="800"/>
              </a:spcAft>
              <a:buNone/>
            </a:pPr>
            <a:endParaRPr lang="it-IT" sz="2000" dirty="0">
              <a:solidFill>
                <a:srgbClr val="0070C0"/>
              </a:solidFill>
              <a:latin typeface="Times New Roman" panose="02020603050405020304" pitchFamily="18" charset="0"/>
              <a:cs typeface="Times New Roman" panose="02020603050405020304" pitchFamily="18" charset="0"/>
            </a:endParaRPr>
          </a:p>
          <a:p>
            <a:pPr algn="just">
              <a:lnSpc>
                <a:spcPts val="2100"/>
              </a:lnSpc>
              <a:spcAft>
                <a:spcPts val="800"/>
              </a:spcAft>
            </a:pPr>
            <a:r>
              <a:rPr lang="it-IT" sz="2000" i="1" dirty="0">
                <a:solidFill>
                  <a:srgbClr val="0070C0"/>
                </a:solidFill>
                <a:latin typeface="Times New Roman" panose="02020603050405020304" pitchFamily="18" charset="0"/>
                <a:cs typeface="Times New Roman" panose="02020603050405020304" pitchFamily="18" charset="0"/>
              </a:rPr>
              <a:t>Sapere</a:t>
            </a:r>
            <a:r>
              <a:rPr lang="it-IT" sz="2000" dirty="0">
                <a:solidFill>
                  <a:srgbClr val="0070C0"/>
                </a:solidFill>
                <a:latin typeface="Times New Roman" panose="02020603050405020304" pitchFamily="18" charset="0"/>
                <a:cs typeface="Times New Roman" panose="02020603050405020304" pitchFamily="18" charset="0"/>
              </a:rPr>
              <a:t>: formazione biblico-teologica e conoscenza delle persone affidate e del contesto familiare-sociale</a:t>
            </a:r>
          </a:p>
          <a:p>
            <a:pPr marL="0" indent="0" algn="just">
              <a:lnSpc>
                <a:spcPts val="2100"/>
              </a:lnSpc>
              <a:spcAft>
                <a:spcPts val="800"/>
              </a:spcAft>
              <a:buNone/>
            </a:pPr>
            <a:endParaRPr lang="it-IT" sz="2000" dirty="0">
              <a:solidFill>
                <a:srgbClr val="0070C0"/>
              </a:solidFill>
              <a:latin typeface="Times New Roman" panose="02020603050405020304" pitchFamily="18" charset="0"/>
              <a:cs typeface="Times New Roman" panose="02020603050405020304" pitchFamily="18" charset="0"/>
            </a:endParaRPr>
          </a:p>
          <a:p>
            <a:pPr algn="just">
              <a:lnSpc>
                <a:spcPts val="2100"/>
              </a:lnSpc>
              <a:spcAft>
                <a:spcPts val="800"/>
              </a:spcAft>
            </a:pPr>
            <a:r>
              <a:rPr lang="it-IT" sz="2000" i="1" dirty="0">
                <a:solidFill>
                  <a:srgbClr val="0070C0"/>
                </a:solidFill>
                <a:latin typeface="Times New Roman" panose="02020603050405020304" pitchFamily="18" charset="0"/>
                <a:cs typeface="Times New Roman" panose="02020603050405020304" pitchFamily="18" charset="0"/>
              </a:rPr>
              <a:t>Saper fare</a:t>
            </a:r>
            <a:r>
              <a:rPr lang="it-IT" sz="2000" dirty="0">
                <a:solidFill>
                  <a:srgbClr val="0070C0"/>
                </a:solidFill>
                <a:latin typeface="Times New Roman" panose="02020603050405020304" pitchFamily="18" charset="0"/>
                <a:cs typeface="Times New Roman" panose="02020603050405020304" pitchFamily="18" charset="0"/>
              </a:rPr>
              <a:t>: formazione pedagogica e metodologica</a:t>
            </a:r>
          </a:p>
        </p:txBody>
      </p:sp>
      <p:sp>
        <p:nvSpPr>
          <p:cNvPr id="10" name="CasellaDiTesto 9">
            <a:extLst>
              <a:ext uri="{FF2B5EF4-FFF2-40B4-BE49-F238E27FC236}">
                <a16:creationId xmlns:a16="http://schemas.microsoft.com/office/drawing/2014/main" id="{90FD9F96-3538-4EE2-9B3D-7A0FE171F457}"/>
              </a:ext>
            </a:extLst>
          </p:cNvPr>
          <p:cNvSpPr txBox="1"/>
          <p:nvPr/>
        </p:nvSpPr>
        <p:spPr>
          <a:xfrm>
            <a:off x="0" y="532515"/>
            <a:ext cx="12191999" cy="389594"/>
          </a:xfrm>
          <a:prstGeom prst="rect">
            <a:avLst/>
          </a:prstGeom>
          <a:noFill/>
        </p:spPr>
        <p:txBody>
          <a:bodyPr wrap="square">
            <a:spAutoFit/>
          </a:bodyPr>
          <a:lstStyle/>
          <a:p>
            <a:pPr algn="ctr">
              <a:lnSpc>
                <a:spcPts val="2100"/>
              </a:lnSpc>
              <a:spcAft>
                <a:spcPts val="800"/>
              </a:spcAft>
            </a:pPr>
            <a:r>
              <a:rPr lang="it-IT" sz="3100" dirty="0">
                <a:solidFill>
                  <a:srgbClr val="FFC000"/>
                </a:solidFill>
                <a:latin typeface="Cooper Black" panose="0208090404030B020404" pitchFamily="18" charset="0"/>
                <a:cs typeface="Times New Roman" panose="02020603050405020304" pitchFamily="18" charset="0"/>
              </a:rPr>
              <a:t>Le dimensioni della formazione</a:t>
            </a:r>
          </a:p>
        </p:txBody>
      </p:sp>
      <p:sp>
        <p:nvSpPr>
          <p:cNvPr id="12" name="CasellaDiTesto 11">
            <a:extLst>
              <a:ext uri="{FF2B5EF4-FFF2-40B4-BE49-F238E27FC236}">
                <a16:creationId xmlns:a16="http://schemas.microsoft.com/office/drawing/2014/main" id="{A3BAAA4C-5AE6-4FC3-AAD0-1AB540DABDF2}"/>
              </a:ext>
            </a:extLst>
          </p:cNvPr>
          <p:cNvSpPr txBox="1"/>
          <p:nvPr/>
        </p:nvSpPr>
        <p:spPr>
          <a:xfrm>
            <a:off x="6676181" y="1600558"/>
            <a:ext cx="3995254" cy="3978012"/>
          </a:xfrm>
          <a:prstGeom prst="rect">
            <a:avLst/>
          </a:prstGeom>
          <a:noFill/>
        </p:spPr>
        <p:txBody>
          <a:bodyPr wrap="square">
            <a:spAutoFit/>
          </a:bodyPr>
          <a:lstStyle/>
          <a:p>
            <a:pPr>
              <a:lnSpc>
                <a:spcPts val="2100"/>
              </a:lnSpc>
              <a:spcAft>
                <a:spcPts val="800"/>
              </a:spcAft>
            </a:pPr>
            <a:r>
              <a:rPr lang="it-IT" sz="2000" b="1" dirty="0">
                <a:solidFill>
                  <a:srgbClr val="FF0000"/>
                </a:solidFill>
                <a:latin typeface="Times New Roman" panose="02020603050405020304" pitchFamily="18" charset="0"/>
                <a:cs typeface="Times New Roman" panose="02020603050405020304" pitchFamily="18" charset="0"/>
              </a:rPr>
              <a:t>Chi sono come cristiano/a e catechista?</a:t>
            </a:r>
          </a:p>
          <a:p>
            <a:pPr>
              <a:lnSpc>
                <a:spcPts val="2100"/>
              </a:lnSpc>
              <a:spcAft>
                <a:spcPts val="800"/>
              </a:spcAft>
            </a:pPr>
            <a:r>
              <a:rPr lang="it-IT" sz="2000" b="1" dirty="0">
                <a:solidFill>
                  <a:srgbClr val="FF0000"/>
                </a:solidFill>
                <a:latin typeface="Times New Roman" panose="02020603050405020304" pitchFamily="18" charset="0"/>
                <a:cs typeface="Times New Roman" panose="02020603050405020304" pitchFamily="18" charset="0"/>
              </a:rPr>
              <a:t>Come mi relaziono?</a:t>
            </a:r>
          </a:p>
          <a:p>
            <a:pPr algn="ctr">
              <a:lnSpc>
                <a:spcPts val="2100"/>
              </a:lnSpc>
              <a:spcAft>
                <a:spcPts val="800"/>
              </a:spcAft>
            </a:pPr>
            <a:endParaRPr lang="it-IT" sz="2000" dirty="0">
              <a:solidFill>
                <a:srgbClr val="0070C0"/>
              </a:solidFill>
              <a:latin typeface="Times New Roman" panose="02020603050405020304" pitchFamily="18" charset="0"/>
              <a:cs typeface="Times New Roman" panose="02020603050405020304" pitchFamily="18" charset="0"/>
            </a:endParaRPr>
          </a:p>
          <a:p>
            <a:pPr algn="ctr">
              <a:lnSpc>
                <a:spcPts val="2100"/>
              </a:lnSpc>
              <a:spcAft>
                <a:spcPts val="800"/>
              </a:spcAft>
            </a:pPr>
            <a:endParaRPr lang="it-IT" sz="2000" dirty="0">
              <a:solidFill>
                <a:srgbClr val="0070C0"/>
              </a:solidFill>
              <a:latin typeface="Times New Roman" panose="02020603050405020304" pitchFamily="18" charset="0"/>
              <a:cs typeface="Times New Roman" panose="02020603050405020304" pitchFamily="18" charset="0"/>
            </a:endParaRPr>
          </a:p>
          <a:p>
            <a:pPr>
              <a:lnSpc>
                <a:spcPts val="2100"/>
              </a:lnSpc>
              <a:spcAft>
                <a:spcPts val="800"/>
              </a:spcAft>
            </a:pPr>
            <a:r>
              <a:rPr lang="it-IT" sz="2000" b="1" dirty="0">
                <a:solidFill>
                  <a:srgbClr val="FF0000"/>
                </a:solidFill>
                <a:latin typeface="Times New Roman" panose="02020603050405020304" pitchFamily="18" charset="0"/>
                <a:cs typeface="Times New Roman" panose="02020603050405020304" pitchFamily="18" charset="0"/>
              </a:rPr>
              <a:t>Cosa comunico? A chi comunico?</a:t>
            </a:r>
          </a:p>
          <a:p>
            <a:pPr algn="ctr">
              <a:lnSpc>
                <a:spcPts val="2100"/>
              </a:lnSpc>
              <a:spcAft>
                <a:spcPts val="800"/>
              </a:spcAft>
            </a:pPr>
            <a:endParaRPr lang="it-IT" sz="2000" dirty="0">
              <a:solidFill>
                <a:srgbClr val="0070C0"/>
              </a:solidFill>
              <a:latin typeface="Times New Roman" panose="02020603050405020304" pitchFamily="18" charset="0"/>
              <a:cs typeface="Times New Roman" panose="02020603050405020304" pitchFamily="18" charset="0"/>
            </a:endParaRPr>
          </a:p>
          <a:p>
            <a:pPr algn="ctr">
              <a:lnSpc>
                <a:spcPts val="2100"/>
              </a:lnSpc>
              <a:spcAft>
                <a:spcPts val="800"/>
              </a:spcAft>
            </a:pPr>
            <a:endParaRPr lang="it-IT" sz="2000" dirty="0">
              <a:solidFill>
                <a:srgbClr val="0070C0"/>
              </a:solidFill>
              <a:latin typeface="Times New Roman" panose="02020603050405020304" pitchFamily="18" charset="0"/>
              <a:cs typeface="Times New Roman" panose="02020603050405020304" pitchFamily="18" charset="0"/>
            </a:endParaRPr>
          </a:p>
          <a:p>
            <a:pPr>
              <a:lnSpc>
                <a:spcPts val="2100"/>
              </a:lnSpc>
              <a:spcAft>
                <a:spcPts val="800"/>
              </a:spcAft>
            </a:pPr>
            <a:r>
              <a:rPr lang="it-IT" sz="2000" b="1" dirty="0">
                <a:solidFill>
                  <a:srgbClr val="FF0000"/>
                </a:solidFill>
                <a:latin typeface="Times New Roman" panose="02020603050405020304" pitchFamily="18" charset="0"/>
                <a:cs typeface="Times New Roman" panose="02020603050405020304" pitchFamily="18" charset="0"/>
              </a:rPr>
              <a:t>Perché faccio catechesi? </a:t>
            </a:r>
          </a:p>
          <a:p>
            <a:pPr>
              <a:lnSpc>
                <a:spcPts val="2100"/>
              </a:lnSpc>
              <a:spcAft>
                <a:spcPts val="800"/>
              </a:spcAft>
            </a:pPr>
            <a:r>
              <a:rPr lang="it-IT" sz="2000" b="1" dirty="0">
                <a:solidFill>
                  <a:srgbClr val="FF0000"/>
                </a:solidFill>
                <a:latin typeface="Times New Roman" panose="02020603050405020304" pitchFamily="18" charset="0"/>
                <a:cs typeface="Times New Roman" panose="02020603050405020304" pitchFamily="18" charset="0"/>
              </a:rPr>
              <a:t>Come faccio catechesi?</a:t>
            </a:r>
          </a:p>
          <a:p>
            <a:pPr>
              <a:lnSpc>
                <a:spcPts val="2100"/>
              </a:lnSpc>
              <a:spcAft>
                <a:spcPts val="800"/>
              </a:spcAft>
            </a:pPr>
            <a:r>
              <a:rPr lang="it-IT" sz="2000" b="1" dirty="0">
                <a:solidFill>
                  <a:srgbClr val="FF0000"/>
                </a:solidFill>
                <a:latin typeface="Times New Roman" panose="02020603050405020304" pitchFamily="18" charset="0"/>
                <a:cs typeface="Times New Roman" panose="02020603050405020304" pitchFamily="18" charset="0"/>
              </a:rPr>
              <a:t>Come comunico?</a:t>
            </a:r>
          </a:p>
        </p:txBody>
      </p:sp>
      <p:cxnSp>
        <p:nvCxnSpPr>
          <p:cNvPr id="6" name="Connettore 2 5">
            <a:extLst>
              <a:ext uri="{FF2B5EF4-FFF2-40B4-BE49-F238E27FC236}">
                <a16:creationId xmlns:a16="http://schemas.microsoft.com/office/drawing/2014/main" id="{DB82E75C-EBD2-4FEC-8B60-791804C6E458}"/>
              </a:ext>
            </a:extLst>
          </p:cNvPr>
          <p:cNvCxnSpPr>
            <a:cxnSpLocks/>
          </p:cNvCxnSpPr>
          <p:nvPr/>
        </p:nvCxnSpPr>
        <p:spPr>
          <a:xfrm>
            <a:off x="6178201" y="1998860"/>
            <a:ext cx="45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5471C0AC-F2D7-4AC9-9B14-C8FE332646D6}"/>
              </a:ext>
            </a:extLst>
          </p:cNvPr>
          <p:cNvCxnSpPr>
            <a:cxnSpLocks/>
          </p:cNvCxnSpPr>
          <p:nvPr/>
        </p:nvCxnSpPr>
        <p:spPr>
          <a:xfrm>
            <a:off x="6156311" y="3429644"/>
            <a:ext cx="4979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7A264700-0386-4E62-9A9D-36EBE1266295}"/>
              </a:ext>
            </a:extLst>
          </p:cNvPr>
          <p:cNvCxnSpPr>
            <a:cxnSpLocks/>
          </p:cNvCxnSpPr>
          <p:nvPr/>
        </p:nvCxnSpPr>
        <p:spPr>
          <a:xfrm>
            <a:off x="6156311" y="4938848"/>
            <a:ext cx="454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392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94946" y="1050881"/>
            <a:ext cx="9444960" cy="3888244"/>
          </a:xfrm>
          <a:prstGeom prst="rect">
            <a:avLst/>
          </a:prstGeom>
          <a:noFill/>
        </p:spPr>
        <p:txBody>
          <a:bodyPr wrap="square">
            <a:spAutoFit/>
          </a:bodyPr>
          <a:lstStyle/>
          <a:p>
            <a:pPr algn="just">
              <a:lnSpc>
                <a:spcPct val="150000"/>
              </a:lnSpc>
              <a:spcAft>
                <a:spcPts val="800"/>
              </a:spcAft>
            </a:pPr>
            <a:r>
              <a:rPr lang="it-IT" sz="2000" dirty="0">
                <a:solidFill>
                  <a:srgbClr val="0070C0"/>
                </a:solidFill>
                <a:latin typeface="Times New Roman" panose="02020603050405020304" pitchFamily="18" charset="0"/>
                <a:cs typeface="Times New Roman" panose="02020603050405020304" pitchFamily="18" charset="0"/>
              </a:rPr>
              <a:t>150. In quanto educatore, il catechista avrà anche </a:t>
            </a:r>
            <a:r>
              <a:rPr lang="it-IT" sz="2000" dirty="0" smtClean="0">
                <a:solidFill>
                  <a:srgbClr val="0070C0"/>
                </a:solidFill>
                <a:latin typeface="Times New Roman" panose="02020603050405020304" pitchFamily="18" charset="0"/>
                <a:cs typeface="Times New Roman" panose="02020603050405020304" pitchFamily="18" charset="0"/>
              </a:rPr>
              <a:t>il compito</a:t>
            </a:r>
            <a:r>
              <a:rPr lang="it-IT" sz="2000" dirty="0" smtClean="0">
                <a:solidFill>
                  <a:srgbClr val="0070C0"/>
                </a:solidFill>
                <a:latin typeface="Times New Roman" panose="02020603050405020304" pitchFamily="18" charset="0"/>
                <a:cs typeface="Times New Roman" panose="02020603050405020304" pitchFamily="18" charset="0"/>
              </a:rPr>
              <a:t> </a:t>
            </a:r>
            <a:r>
              <a:rPr lang="it-IT" sz="2000" dirty="0">
                <a:solidFill>
                  <a:srgbClr val="0070C0"/>
                </a:solidFill>
                <a:latin typeface="Times New Roman" panose="02020603050405020304" pitchFamily="18" charset="0"/>
                <a:cs typeface="Times New Roman" panose="02020603050405020304" pitchFamily="18" charset="0"/>
              </a:rPr>
              <a:t>di mediare l’appartenenza alla comunità e di vivere il servizio catechistico con uno stile di comunione. </a:t>
            </a:r>
          </a:p>
          <a:p>
            <a:pPr marL="342900" lvl="0" indent="-342900" algn="just">
              <a:lnSpc>
                <a:spcPct val="150000"/>
              </a:lnSpc>
              <a:buFont typeface="Symbol" panose="05050102010706020507" pitchFamily="18" charset="2"/>
              <a:buChar char=""/>
            </a:pPr>
            <a:r>
              <a:rPr lang="it-IT" sz="2000" dirty="0">
                <a:solidFill>
                  <a:srgbClr val="0070C0"/>
                </a:solidFill>
                <a:latin typeface="Times New Roman" panose="02020603050405020304" pitchFamily="18" charset="0"/>
                <a:cs typeface="Times New Roman" panose="02020603050405020304" pitchFamily="18" charset="0"/>
              </a:rPr>
              <a:t>Il catechista attua questo processo educativo non individualmente, ma insieme alla comunità e in suo nome. </a:t>
            </a:r>
          </a:p>
          <a:p>
            <a:pPr marL="342900" lvl="0" indent="-342900" algn="just">
              <a:lnSpc>
                <a:spcPct val="150000"/>
              </a:lnSpc>
              <a:buFont typeface="Symbol" panose="05050102010706020507" pitchFamily="18" charset="2"/>
              <a:buChar char=""/>
            </a:pPr>
            <a:r>
              <a:rPr lang="it-IT" sz="2000" b="1" u="sng" dirty="0">
                <a:solidFill>
                  <a:srgbClr val="FFC000"/>
                </a:solidFill>
                <a:latin typeface="Times New Roman" panose="02020603050405020304" pitchFamily="18" charset="0"/>
                <a:cs typeface="Times New Roman" panose="02020603050405020304" pitchFamily="18" charset="0"/>
              </a:rPr>
              <a:t>Sa essere e lavorare in comunione, cercando il confronto (e la stima e collaborazione) con il gruppo dei catechisti e con gli altri operatori pastorali (Parroco e presbiteri, diaconi, religiosi/e, educatori associazioni/oratorio, animatori liturgici, animatori della carità). </a:t>
            </a:r>
          </a:p>
        </p:txBody>
      </p:sp>
      <p:pic>
        <p:nvPicPr>
          <p:cNvPr id="3074" name="Picture 2" descr="Tommaso Stenico - Umanesimo Cristiano - Riflessione su: Dedicato ai  catechisti">
            <a:extLst>
              <a:ext uri="{FF2B5EF4-FFF2-40B4-BE49-F238E27FC236}">
                <a16:creationId xmlns:a16="http://schemas.microsoft.com/office/drawing/2014/main" id="{8077B540-249D-4B34-B1B1-0D3BB81C6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3649" y="4384856"/>
            <a:ext cx="3144133" cy="2355065"/>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26347794-5FA4-4E81-85E7-01DBEAB9C341}"/>
              </a:ext>
            </a:extLst>
          </p:cNvPr>
          <p:cNvSpPr txBox="1"/>
          <p:nvPr/>
        </p:nvSpPr>
        <p:spPr>
          <a:xfrm>
            <a:off x="1194946" y="4850473"/>
            <a:ext cx="7416394" cy="1477328"/>
          </a:xfrm>
          <a:prstGeom prst="rect">
            <a:avLst/>
          </a:prstGeom>
          <a:noFill/>
        </p:spPr>
        <p:txBody>
          <a:bodyPr wrap="square">
            <a:spAutoFit/>
          </a:bodyPr>
          <a:lstStyle/>
          <a:p>
            <a:pPr marL="342900" lvl="0" indent="-342900" algn="just">
              <a:lnSpc>
                <a:spcPct val="150000"/>
              </a:lnSpc>
              <a:spcAft>
                <a:spcPts val="800"/>
              </a:spcAft>
              <a:buFont typeface="Symbol" panose="05050102010706020507" pitchFamily="18" charset="2"/>
              <a:buChar char=""/>
            </a:pPr>
            <a:r>
              <a:rPr lang="it-IT" sz="2000" dirty="0">
                <a:solidFill>
                  <a:srgbClr val="0070C0"/>
                </a:solidFill>
                <a:latin typeface="Times New Roman" panose="02020603050405020304" pitchFamily="18" charset="0"/>
                <a:cs typeface="Times New Roman" panose="02020603050405020304" pitchFamily="18" charset="0"/>
              </a:rPr>
              <a:t>È chiamato a curare la qualità (e non la quantità </a:t>
            </a:r>
            <a:r>
              <a:rPr lang="it-IT" sz="2000" dirty="0" smtClean="0">
                <a:solidFill>
                  <a:srgbClr val="0070C0"/>
                </a:solidFill>
                <a:latin typeface="Times New Roman" panose="02020603050405020304" pitchFamily="18" charset="0"/>
                <a:cs typeface="Times New Roman" panose="02020603050405020304" pitchFamily="18" charset="0"/>
              </a:rPr>
              <a:t>con la preoccupazione di ricevere consensi e</a:t>
            </a:r>
            <a:r>
              <a:rPr lang="it-IT" sz="2000" dirty="0" smtClean="0">
                <a:solidFill>
                  <a:srgbClr val="0070C0"/>
                </a:solidFill>
                <a:latin typeface="Times New Roman" panose="02020603050405020304" pitchFamily="18" charset="0"/>
                <a:cs typeface="Times New Roman" panose="02020603050405020304" pitchFamily="18" charset="0"/>
              </a:rPr>
              <a:t> </a:t>
            </a:r>
            <a:r>
              <a:rPr lang="it-IT" sz="2000" dirty="0" err="1">
                <a:solidFill>
                  <a:srgbClr val="0070C0"/>
                </a:solidFill>
                <a:latin typeface="Times New Roman" panose="02020603050405020304" pitchFamily="18" charset="0"/>
                <a:cs typeface="Times New Roman" panose="02020603050405020304" pitchFamily="18" charset="0"/>
              </a:rPr>
              <a:t>like</a:t>
            </a:r>
            <a:r>
              <a:rPr lang="it-IT" sz="2000" dirty="0">
                <a:solidFill>
                  <a:srgbClr val="0070C0"/>
                </a:solidFill>
                <a:latin typeface="Times New Roman" panose="02020603050405020304" pitchFamily="18" charset="0"/>
                <a:cs typeface="Times New Roman" panose="02020603050405020304" pitchFamily="18" charset="0"/>
              </a:rPr>
              <a:t> sui social) delle relazioni e ad animare le dinamiche del gruppo di catechesi.</a:t>
            </a:r>
          </a:p>
        </p:txBody>
      </p:sp>
    </p:spTree>
    <p:extLst>
      <p:ext uri="{BB962C8B-B14F-4D97-AF65-F5344CB8AC3E}">
        <p14:creationId xmlns:p14="http://schemas.microsoft.com/office/powerpoint/2010/main" val="135749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014060" y="1064804"/>
            <a:ext cx="8894556" cy="6281591"/>
          </a:xfrm>
          <a:prstGeom prst="rect">
            <a:avLst/>
          </a:prstGeom>
          <a:noFill/>
        </p:spPr>
        <p:txBody>
          <a:bodyPr wrap="square">
            <a:spAutoFit/>
          </a:bodyPr>
          <a:lstStyle/>
          <a:p>
            <a:pPr marL="342900" indent="-342900" algn="just">
              <a:lnSpc>
                <a:spcPct val="150000"/>
              </a:lnSpc>
              <a:buFont typeface="Symbol" panose="05050102010706020507" pitchFamily="18" charset="2"/>
              <a:buChar char=""/>
            </a:pPr>
            <a:r>
              <a:rPr lang="it-IT" dirty="0">
                <a:solidFill>
                  <a:srgbClr val="0070C0"/>
                </a:solidFill>
                <a:latin typeface="Times New Roman" panose="02020603050405020304" pitchFamily="18" charset="0"/>
                <a:cs typeface="Times New Roman" panose="02020603050405020304" pitchFamily="18" charset="0"/>
              </a:rPr>
              <a:t>la </a:t>
            </a:r>
            <a:r>
              <a:rPr lang="it-IT" b="1" dirty="0">
                <a:solidFill>
                  <a:srgbClr val="FFC000"/>
                </a:solidFill>
                <a:latin typeface="Times New Roman" panose="02020603050405020304" pitchFamily="18" charset="0"/>
                <a:cs typeface="Times New Roman" panose="02020603050405020304" pitchFamily="18" charset="0"/>
              </a:rPr>
              <a:t>narrazione</a:t>
            </a:r>
            <a:r>
              <a:rPr lang="it-IT" dirty="0">
                <a:solidFill>
                  <a:srgbClr val="0070C0"/>
                </a:solidFill>
                <a:latin typeface="Times New Roman" panose="02020603050405020304" pitchFamily="18" charset="0"/>
                <a:cs typeface="Times New Roman" panose="02020603050405020304" pitchFamily="18" charset="0"/>
              </a:rPr>
              <a:t>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207-208), definita “un modello comunicativo profondo ed efficace” perché in grado di intrecciare, in modo fecondo, la storia di Gesù, la fede e la vita degli uomini e nostra. </a:t>
            </a:r>
          </a:p>
          <a:p>
            <a:pPr marL="342900" lvl="0" indent="-342900" algn="just">
              <a:lnSpc>
                <a:spcPct val="150000"/>
              </a:lnSpc>
              <a:buFont typeface="Symbol" panose="05050102010706020507" pitchFamily="18" charset="2"/>
              <a:buChar char=""/>
            </a:pPr>
            <a:r>
              <a:rPr lang="it-IT" dirty="0">
                <a:solidFill>
                  <a:srgbClr val="0070C0"/>
                </a:solidFill>
                <a:latin typeface="Times New Roman" panose="02020603050405020304" pitchFamily="18" charset="0"/>
                <a:cs typeface="Times New Roman" panose="02020603050405020304" pitchFamily="18" charset="0"/>
              </a:rPr>
              <a:t>L’</a:t>
            </a:r>
            <a:r>
              <a:rPr lang="it-IT" b="1" dirty="0">
                <a:solidFill>
                  <a:srgbClr val="FFC000"/>
                </a:solidFill>
                <a:latin typeface="Times New Roman" panose="02020603050405020304" pitchFamily="18" charset="0"/>
                <a:cs typeface="Times New Roman" panose="02020603050405020304" pitchFamily="18" charset="0"/>
              </a:rPr>
              <a:t>arte</a:t>
            </a:r>
            <a:r>
              <a:rPr lang="it-IT" dirty="0">
                <a:solidFill>
                  <a:srgbClr val="0070C0"/>
                </a:solidFill>
                <a:latin typeface="Times New Roman" panose="02020603050405020304" pitchFamily="18" charset="0"/>
                <a:cs typeface="Times New Roman" panose="02020603050405020304" pitchFamily="18" charset="0"/>
              </a:rPr>
              <a:t>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209-212), che, tramite la contemplazione della bellezza, permette di </a:t>
            </a:r>
            <a:r>
              <a:rPr lang="it-IT" u="sng" dirty="0">
                <a:solidFill>
                  <a:srgbClr val="0070C0"/>
                </a:solidFill>
                <a:latin typeface="Times New Roman" panose="02020603050405020304" pitchFamily="18" charset="0"/>
                <a:cs typeface="Times New Roman" panose="02020603050405020304" pitchFamily="18" charset="0"/>
              </a:rPr>
              <a:t>fare esperienza dell’incontro con Dio</a:t>
            </a:r>
            <a:r>
              <a:rPr lang="it-IT" dirty="0">
                <a:solidFill>
                  <a:srgbClr val="0070C0"/>
                </a:solidFill>
                <a:latin typeface="Times New Roman" panose="02020603050405020304" pitchFamily="18" charset="0"/>
                <a:cs typeface="Times New Roman" panose="02020603050405020304" pitchFamily="18" charset="0"/>
              </a:rPr>
              <a:t>. Si ricorda che la bellezza in tutte le sue espressioni è una </a:t>
            </a:r>
            <a:r>
              <a:rPr lang="it-IT" u="sng" dirty="0">
                <a:solidFill>
                  <a:srgbClr val="FFC000"/>
                </a:solidFill>
                <a:latin typeface="Times New Roman" panose="02020603050405020304" pitchFamily="18" charset="0"/>
                <a:cs typeface="Times New Roman" panose="02020603050405020304" pitchFamily="18" charset="0"/>
              </a:rPr>
              <a:t>fonte</a:t>
            </a:r>
            <a:r>
              <a:rPr lang="it-IT" b="1" dirty="0">
                <a:solidFill>
                  <a:srgbClr val="0070C0"/>
                </a:solidFill>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della catechesi (</a:t>
            </a:r>
            <a:r>
              <a:rPr lang="it-IT" dirty="0" err="1">
                <a:solidFill>
                  <a:srgbClr val="0070C0"/>
                </a:solidFill>
                <a:latin typeface="Times New Roman" panose="02020603050405020304" pitchFamily="18" charset="0"/>
                <a:cs typeface="Times New Roman" panose="02020603050405020304" pitchFamily="18" charset="0"/>
              </a:rPr>
              <a:t>cf</a:t>
            </a:r>
            <a:r>
              <a:rPr lang="it-IT" dirty="0">
                <a:solidFill>
                  <a:srgbClr val="0070C0"/>
                </a:solidFill>
                <a:latin typeface="Times New Roman" panose="02020603050405020304" pitchFamily="18" charset="0"/>
                <a:cs typeface="Times New Roman" panose="02020603050405020304" pitchFamily="18" charset="0"/>
              </a:rPr>
              <a:t>.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106-109). </a:t>
            </a:r>
            <a:r>
              <a:rPr lang="it-IT" i="1" dirty="0">
                <a:solidFill>
                  <a:srgbClr val="0070C0"/>
                </a:solidFill>
                <a:latin typeface="Times New Roman" panose="02020603050405020304" pitchFamily="18" charset="0"/>
                <a:cs typeface="Times New Roman" panose="02020603050405020304" pitchFamily="18" charset="0"/>
              </a:rPr>
              <a:t>Nella catechesi non insegnare ciò che è vero e giusto ma anche ciò che è bello.</a:t>
            </a:r>
          </a:p>
          <a:p>
            <a:pPr lvl="1" algn="just">
              <a:lnSpc>
                <a:spcPct val="150000"/>
              </a:lnSpc>
            </a:pPr>
            <a:r>
              <a:rPr lang="it-IT" b="1" dirty="0">
                <a:solidFill>
                  <a:srgbClr val="FF0000"/>
                </a:solidFill>
                <a:latin typeface="Times New Roman" panose="02020603050405020304" pitchFamily="18" charset="0"/>
                <a:cs typeface="Times New Roman" panose="02020603050405020304" pitchFamily="18" charset="0"/>
              </a:rPr>
              <a:t>Le altre fonti sono</a:t>
            </a:r>
            <a:r>
              <a:rPr lang="it-IT" dirty="0">
                <a:solidFill>
                  <a:srgbClr val="0070C0"/>
                </a:solidFill>
                <a:latin typeface="Times New Roman" panose="02020603050405020304" pitchFamily="18" charset="0"/>
                <a:cs typeface="Times New Roman" panose="02020603050405020304" pitchFamily="18" charset="0"/>
              </a:rPr>
              <a:t>: La Parola di Dio nella sacra Scrittura e nella sacra Tradizione, il Magistero, la Liturgia, la testimonianza dei Santi e dei martiri, la Teologia e la cultura cristiana (</a:t>
            </a:r>
            <a:r>
              <a:rPr lang="it-IT" dirty="0" err="1">
                <a:solidFill>
                  <a:srgbClr val="0070C0"/>
                </a:solidFill>
                <a:latin typeface="Times New Roman" panose="02020603050405020304" pitchFamily="18" charset="0"/>
                <a:cs typeface="Times New Roman" panose="02020603050405020304" pitchFamily="18" charset="0"/>
              </a:rPr>
              <a:t>cf</a:t>
            </a:r>
            <a:r>
              <a:rPr lang="it-IT" dirty="0">
                <a:solidFill>
                  <a:srgbClr val="0070C0"/>
                </a:solidFill>
                <a:latin typeface="Times New Roman" panose="02020603050405020304" pitchFamily="18" charset="0"/>
                <a:cs typeface="Times New Roman" panose="02020603050405020304" pitchFamily="18" charset="0"/>
              </a:rPr>
              <a:t>.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90-105)</a:t>
            </a:r>
          </a:p>
          <a:p>
            <a:pPr marL="342900" lvl="0" indent="-342900" algn="just">
              <a:lnSpc>
                <a:spcPct val="150000"/>
              </a:lnSpc>
              <a:buFont typeface="Symbol" panose="05050102010706020507" pitchFamily="18" charset="2"/>
              <a:buChar char=""/>
            </a:pPr>
            <a:r>
              <a:rPr lang="it-IT" dirty="0">
                <a:solidFill>
                  <a:srgbClr val="0070C0"/>
                </a:solidFill>
                <a:latin typeface="Times New Roman" panose="02020603050405020304" pitchFamily="18" charset="0"/>
                <a:cs typeface="Times New Roman" panose="02020603050405020304" pitchFamily="18" charset="0"/>
              </a:rPr>
              <a:t>la </a:t>
            </a:r>
            <a:r>
              <a:rPr lang="it-IT" b="1" dirty="0">
                <a:solidFill>
                  <a:srgbClr val="FFC000"/>
                </a:solidFill>
                <a:latin typeface="Times New Roman" panose="02020603050405020304" pitchFamily="18" charset="0"/>
                <a:cs typeface="Times New Roman" panose="02020603050405020304" pitchFamily="18" charset="0"/>
              </a:rPr>
              <a:t>musica</a:t>
            </a:r>
            <a:r>
              <a:rPr lang="it-IT" dirty="0">
                <a:solidFill>
                  <a:srgbClr val="0070C0"/>
                </a:solidFill>
                <a:latin typeface="Times New Roman" panose="02020603050405020304" pitchFamily="18" charset="0"/>
                <a:cs typeface="Times New Roman" panose="02020603050405020304" pitchFamily="18" charset="0"/>
              </a:rPr>
              <a:t> (n. 211), soprattutto quella sacra e liturgica, è veicolo della fede e costituisce un bene prezioso per l’evangelizzazione poiché suscita e risveglia nello spirito umano il desiderio di infinito e di relazione con Dio e con i </a:t>
            </a:r>
            <a:r>
              <a:rPr lang="it-IT" dirty="0" err="1">
                <a:solidFill>
                  <a:srgbClr val="0070C0"/>
                </a:solidFill>
                <a:latin typeface="Times New Roman" panose="02020603050405020304" pitchFamily="18" charset="0"/>
                <a:cs typeface="Times New Roman" panose="02020603050405020304" pitchFamily="18" charset="0"/>
              </a:rPr>
              <a:t>fratellli</a:t>
            </a:r>
            <a:r>
              <a:rPr lang="it-IT" dirty="0">
                <a:solidFill>
                  <a:srgbClr val="0070C0"/>
                </a:solidFill>
                <a:latin typeface="Times New Roman" panose="02020603050405020304" pitchFamily="18" charset="0"/>
                <a:cs typeface="Times New Roman" panose="02020603050405020304" pitchFamily="18" charset="0"/>
              </a:rPr>
              <a:t>.</a:t>
            </a:r>
          </a:p>
          <a:p>
            <a:pPr marL="342900" lvl="0" indent="-342900" algn="just">
              <a:lnSpc>
                <a:spcPct val="150000"/>
              </a:lnSpc>
              <a:spcAft>
                <a:spcPts val="800"/>
              </a:spcAft>
              <a:buFont typeface="Symbol" panose="05050102010706020507" pitchFamily="18" charset="2"/>
              <a:buChar char=""/>
            </a:pPr>
            <a:r>
              <a:rPr lang="it-IT" dirty="0">
                <a:solidFill>
                  <a:srgbClr val="0070C0"/>
                </a:solidFill>
                <a:latin typeface="Times New Roman" panose="02020603050405020304" pitchFamily="18" charset="0"/>
                <a:cs typeface="Times New Roman" panose="02020603050405020304" pitchFamily="18" charset="0"/>
              </a:rPr>
              <a:t>i </a:t>
            </a:r>
            <a:r>
              <a:rPr lang="it-IT" b="1" dirty="0">
                <a:solidFill>
                  <a:srgbClr val="FFC000"/>
                </a:solidFill>
                <a:latin typeface="Times New Roman" panose="02020603050405020304" pitchFamily="18" charset="0"/>
                <a:cs typeface="Times New Roman" panose="02020603050405020304" pitchFamily="18" charset="0"/>
              </a:rPr>
              <a:t>social media </a:t>
            </a:r>
            <a:r>
              <a:rPr lang="it-IT" dirty="0">
                <a:solidFill>
                  <a:srgbClr val="0070C0"/>
                </a:solidFill>
                <a:latin typeface="Times New Roman" panose="02020603050405020304" pitchFamily="18" charset="0"/>
                <a:cs typeface="Times New Roman" panose="02020603050405020304" pitchFamily="18" charset="0"/>
              </a:rPr>
              <a:t>(</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213-217)</a:t>
            </a:r>
          </a:p>
          <a:p>
            <a:pPr algn="just">
              <a:lnSpc>
                <a:spcPts val="2100"/>
              </a:lnSpc>
              <a:spcAft>
                <a:spcPts val="800"/>
              </a:spcAft>
            </a:pPr>
            <a:r>
              <a:rPr lang="it-IT" sz="2000" dirty="0">
                <a:effectLst/>
                <a:latin typeface="Museo Sans Cyrl"/>
                <a:ea typeface="Times New Roman" panose="02020603050405020304" pitchFamily="18" charset="0"/>
                <a:cs typeface="Times New Roman" panose="02020603050405020304" pitchFamily="18" charset="0"/>
              </a:rPr>
              <a:t>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828A0C73-A3B5-48D2-8836-4F924F1013DE}"/>
              </a:ext>
            </a:extLst>
          </p:cNvPr>
          <p:cNvSpPr txBox="1"/>
          <p:nvPr/>
        </p:nvSpPr>
        <p:spPr>
          <a:xfrm>
            <a:off x="1" y="151726"/>
            <a:ext cx="12191999" cy="761491"/>
          </a:xfrm>
          <a:prstGeom prst="rect">
            <a:avLst/>
          </a:prstGeom>
          <a:noFill/>
        </p:spPr>
        <p:txBody>
          <a:bodyPr wrap="square">
            <a:spAutoFit/>
          </a:bodyPr>
          <a:lstStyle/>
          <a:p>
            <a:pPr algn="ctr">
              <a:lnSpc>
                <a:spcPts val="2100"/>
              </a:lnSpc>
              <a:spcAft>
                <a:spcPts val="800"/>
              </a:spcAft>
            </a:pPr>
            <a:r>
              <a:rPr lang="it-IT" sz="3100" u="sng" dirty="0">
                <a:solidFill>
                  <a:srgbClr val="FFC000"/>
                </a:solidFill>
                <a:latin typeface="Cooper Black" panose="0208090404030B020404" pitchFamily="18" charset="0"/>
                <a:cs typeface="Times New Roman" panose="02020603050405020304" pitchFamily="18" charset="0"/>
              </a:rPr>
              <a:t>I linguaggi della catechesi: </a:t>
            </a:r>
          </a:p>
          <a:p>
            <a:pPr algn="ctr">
              <a:lnSpc>
                <a:spcPts val="2100"/>
              </a:lnSpc>
              <a:spcAft>
                <a:spcPts val="800"/>
              </a:spcAft>
            </a:pPr>
            <a:r>
              <a:rPr lang="it-IT" sz="3100" dirty="0">
                <a:solidFill>
                  <a:srgbClr val="FFC000"/>
                </a:solidFill>
                <a:latin typeface="Cooper Black" panose="0208090404030B020404" pitchFamily="18" charset="0"/>
                <a:cs typeface="Times New Roman" panose="02020603050405020304" pitchFamily="18" charset="0"/>
              </a:rPr>
              <a:t>narrazione, arte, musica, strumenti digitali (c. VII)</a:t>
            </a:r>
          </a:p>
        </p:txBody>
      </p:sp>
      <p:pic>
        <p:nvPicPr>
          <p:cNvPr id="4098" name="Picture 2" descr="Illustrazioni Narrare Storie - iStock | Illustrazioni, Storie, Immagini">
            <a:extLst>
              <a:ext uri="{FF2B5EF4-FFF2-40B4-BE49-F238E27FC236}">
                <a16:creationId xmlns:a16="http://schemas.microsoft.com/office/drawing/2014/main" id="{1F22DF30-0161-4CAC-BB8C-0F4E59D76A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97" t="2692" r="12655" b="6572"/>
          <a:stretch/>
        </p:blipFill>
        <p:spPr bwMode="auto">
          <a:xfrm>
            <a:off x="10048269" y="3070659"/>
            <a:ext cx="2004077" cy="3728908"/>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0A201F84-D1EF-458B-9988-464F370A19DD}"/>
              </a:ext>
            </a:extLst>
          </p:cNvPr>
          <p:cNvSpPr txBox="1"/>
          <p:nvPr/>
        </p:nvSpPr>
        <p:spPr>
          <a:xfrm>
            <a:off x="327349" y="761496"/>
            <a:ext cx="10630308" cy="458074"/>
          </a:xfrm>
          <a:prstGeom prst="rect">
            <a:avLst/>
          </a:prstGeom>
          <a:noFill/>
        </p:spPr>
        <p:txBody>
          <a:bodyPr wrap="square">
            <a:spAutoFit/>
          </a:bodyPr>
          <a:lstStyle/>
          <a:p>
            <a:pPr algn="just">
              <a:lnSpc>
                <a:spcPct val="150000"/>
              </a:lnSpc>
              <a:spcAft>
                <a:spcPts val="800"/>
              </a:spcAft>
            </a:pPr>
            <a:r>
              <a:rPr lang="it-IT" dirty="0">
                <a:solidFill>
                  <a:srgbClr val="0070C0"/>
                </a:solidFill>
                <a:latin typeface="Times New Roman" panose="02020603050405020304" pitchFamily="18" charset="0"/>
                <a:cs typeface="Times New Roman" panose="02020603050405020304" pitchFamily="18" charset="0"/>
              </a:rPr>
              <a:t>Numerose le modalità espressive e i linguaggi da conoscere, valorizzare e utilizzare bene:</a:t>
            </a:r>
          </a:p>
        </p:txBody>
      </p:sp>
    </p:spTree>
    <p:extLst>
      <p:ext uri="{BB962C8B-B14F-4D97-AF65-F5344CB8AC3E}">
        <p14:creationId xmlns:p14="http://schemas.microsoft.com/office/powerpoint/2010/main" val="106457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327349" y="369261"/>
            <a:ext cx="10741385" cy="4154984"/>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Garantire, nella “rete”, una presenza che testimoni i valori del Vangelo. </a:t>
            </a:r>
          </a:p>
          <a:p>
            <a:pPr marL="342900" lvl="0" indent="-342900">
              <a:lnSpc>
                <a:spcPct val="1500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Educare le persone al buon uso del digitale: in particolare i bambini, preadolescenti e adolescenti, i giovani dovranno essere accompagnati e formati al buon uso, poiché il mondo virtuale può avere ripercussioni profonde (anche negative e tragiche) sulla gestione delle emozioni e la costruzione dell’identità. </a:t>
            </a:r>
          </a:p>
          <a:p>
            <a:pPr marL="342900" lvl="0" indent="-342900">
              <a:lnSpc>
                <a:spcPct val="1500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Oggi, la cultura digitale è percepita come “naturale” viviamo nel contesto socio-culturale dei nativi digitali, tanto da aver modificato linguaggio e gerarchie di valori su scala globale (Dalla generazione del telefono fisso alla generazione fisso il telefono!!!)</a:t>
            </a:r>
          </a:p>
          <a:p>
            <a:pPr marL="342900" lvl="0" indent="-342900">
              <a:lnSpc>
                <a:spcPct val="1500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Ricco di </a:t>
            </a:r>
            <a:r>
              <a:rPr lang="it-IT" sz="1600" b="1" dirty="0">
                <a:solidFill>
                  <a:srgbClr val="FFC000"/>
                </a:solidFill>
                <a:latin typeface="Times New Roman" panose="02020603050405020304" pitchFamily="18" charset="0"/>
                <a:cs typeface="Times New Roman" panose="02020603050405020304" pitchFamily="18" charset="0"/>
              </a:rPr>
              <a:t>aspetti positivi </a:t>
            </a:r>
            <a:r>
              <a:rPr lang="it-IT" sz="1600" dirty="0">
                <a:solidFill>
                  <a:srgbClr val="0070C0"/>
                </a:solidFill>
                <a:latin typeface="Times New Roman" panose="02020603050405020304" pitchFamily="18" charset="0"/>
                <a:cs typeface="Times New Roman" panose="02020603050405020304" pitchFamily="18" charset="0"/>
              </a:rPr>
              <a:t>(ad esempio, arricchisce le capacità cognitive e favorisce l’informazione indipendente a tutela delle persone più vulnerabili), al contempo il mondo digitale ha anche delle </a:t>
            </a:r>
            <a:r>
              <a:rPr lang="it-IT" sz="1600" b="1" dirty="0">
                <a:solidFill>
                  <a:srgbClr val="FF0000"/>
                </a:solidFill>
                <a:latin typeface="Times New Roman" panose="02020603050405020304" pitchFamily="18" charset="0"/>
                <a:cs typeface="Times New Roman" panose="02020603050405020304" pitchFamily="18" charset="0"/>
              </a:rPr>
              <a:t>ombre e rischi</a:t>
            </a:r>
            <a:r>
              <a:rPr lang="it-IT" sz="1600" dirty="0">
                <a:solidFill>
                  <a:srgbClr val="0070C0"/>
                </a:solidFill>
                <a:latin typeface="Times New Roman" panose="02020603050405020304" pitchFamily="18" charset="0"/>
                <a:cs typeface="Times New Roman" panose="02020603050405020304" pitchFamily="18" charset="0"/>
              </a:rPr>
              <a:t>: può portare solitudine, manipolazioni, violenze, cyberbullismo, pregiudizi, odio. </a:t>
            </a:r>
          </a:p>
          <a:p>
            <a:pPr algn="just">
              <a:lnSpc>
                <a:spcPct val="150000"/>
              </a:lnSpc>
              <a:spcAft>
                <a:spcPts val="80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828A0C73-A3B5-48D2-8836-4F924F1013DE}"/>
              </a:ext>
            </a:extLst>
          </p:cNvPr>
          <p:cNvSpPr txBox="1"/>
          <p:nvPr/>
        </p:nvSpPr>
        <p:spPr>
          <a:xfrm>
            <a:off x="0" y="180591"/>
            <a:ext cx="12191999" cy="380297"/>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Il mondo digitale: luci e ombre</a:t>
            </a:r>
          </a:p>
        </p:txBody>
      </p:sp>
      <p:pic>
        <p:nvPicPr>
          <p:cNvPr id="1026" name="Picture 2">
            <a:extLst>
              <a:ext uri="{FF2B5EF4-FFF2-40B4-BE49-F238E27FC236}">
                <a16:creationId xmlns:a16="http://schemas.microsoft.com/office/drawing/2014/main" id="{9AAFBF9D-89B4-4031-AD5F-2BDB25D1E9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713" y="4112414"/>
            <a:ext cx="4081338" cy="228554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4608166C-AB9C-4C49-84A2-EA11B0C3D330}"/>
              </a:ext>
            </a:extLst>
          </p:cNvPr>
          <p:cNvSpPr txBox="1"/>
          <p:nvPr/>
        </p:nvSpPr>
        <p:spPr>
          <a:xfrm>
            <a:off x="999748" y="3893800"/>
            <a:ext cx="6966965" cy="3002745"/>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la narrazione digitale risulta emotiva, intuitiva e coinvolgente, ma spesso è priva di analisi critica, finendo per rendere i destinatari semplici fruitori, piuttosto che decodificatori di un messaggio. Senza dimenticare l’atteggiamento quasi “fideistico” che si può avere nei confronti, ad esempio, di un motore di ricerca o nell’iscriversi e nell’usare in modo superficiale i diversi social.</a:t>
            </a:r>
          </a:p>
          <a:p>
            <a:pPr marL="342900" lvl="0" indent="-342900">
              <a:lnSpc>
                <a:spcPct val="150000"/>
              </a:lnSpc>
              <a:spcAft>
                <a:spcPts val="800"/>
              </a:spcAft>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Gli strumenti e i linguaggi digitali restano mezzi e non fine, soprattutto per il contesto che stiamo vivendo</a:t>
            </a:r>
          </a:p>
        </p:txBody>
      </p:sp>
    </p:spTree>
    <p:extLst>
      <p:ext uri="{BB962C8B-B14F-4D97-AF65-F5344CB8AC3E}">
        <p14:creationId xmlns:p14="http://schemas.microsoft.com/office/powerpoint/2010/main" val="281911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44239" y="1004591"/>
            <a:ext cx="9903522" cy="382092"/>
          </a:xfrm>
          <a:prstGeom prst="rect">
            <a:avLst/>
          </a:prstGeom>
          <a:noFill/>
        </p:spPr>
        <p:txBody>
          <a:bodyPr wrap="square">
            <a:spAutoFit/>
          </a:bodyPr>
          <a:lstStyle/>
          <a:p>
            <a:pPr algn="just">
              <a:lnSpc>
                <a:spcPct val="150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13F42C28-80E7-4446-96DD-A6B051CF3F93}"/>
              </a:ext>
            </a:extLst>
          </p:cNvPr>
          <p:cNvSpPr txBox="1"/>
          <p:nvPr/>
        </p:nvSpPr>
        <p:spPr>
          <a:xfrm>
            <a:off x="1014060" y="5054939"/>
            <a:ext cx="11038919" cy="1774845"/>
          </a:xfrm>
          <a:prstGeom prst="rect">
            <a:avLst/>
          </a:prstGeom>
          <a:noFill/>
        </p:spPr>
        <p:txBody>
          <a:bodyPr wrap="square">
            <a:spAutoFit/>
          </a:bodyPr>
          <a:lstStyle/>
          <a:p>
            <a:pPr algn="just">
              <a:lnSpc>
                <a:spcPct val="150000"/>
              </a:lnSpc>
              <a:spcAft>
                <a:spcPts val="800"/>
              </a:spcAft>
            </a:pPr>
            <a:r>
              <a:rPr lang="it-IT" sz="1200" dirty="0">
                <a:solidFill>
                  <a:srgbClr val="0070C0"/>
                </a:solidFill>
                <a:latin typeface="Times New Roman" panose="02020603050405020304" pitchFamily="18" charset="0"/>
                <a:cs typeface="Times New Roman" panose="02020603050405020304" pitchFamily="18" charset="0"/>
              </a:rPr>
              <a:t> </a:t>
            </a:r>
            <a:r>
              <a:rPr lang="it-IT" sz="1200" b="1" dirty="0">
                <a:solidFill>
                  <a:srgbClr val="0070C0"/>
                </a:solidFill>
                <a:latin typeface="Times New Roman" panose="02020603050405020304" pitchFamily="18" charset="0"/>
                <a:cs typeface="Times New Roman" panose="02020603050405020304" pitchFamily="18" charset="0"/>
              </a:rPr>
              <a:t>La catechesi è chiamata a trovare modi adeguati per affrontare le grandi questioni circa il senso della vita, la corporeità, l’affettività, l’identità di genere, la giustizia e la pace, che nell’era digitale sono interpretate in maniera differente. </a:t>
            </a:r>
          </a:p>
          <a:p>
            <a:pPr algn="just">
              <a:lnSpc>
                <a:spcPct val="150000"/>
              </a:lnSpc>
              <a:spcAft>
                <a:spcPts val="800"/>
              </a:spcAft>
            </a:pPr>
            <a:r>
              <a:rPr lang="it-IT" sz="1200" dirty="0">
                <a:solidFill>
                  <a:srgbClr val="0070C0"/>
                </a:solidFill>
                <a:latin typeface="Times New Roman" panose="02020603050405020304" pitchFamily="18" charset="0"/>
                <a:cs typeface="Times New Roman" panose="02020603050405020304" pitchFamily="18" charset="0"/>
              </a:rPr>
              <a:t> </a:t>
            </a:r>
          </a:p>
          <a:p>
            <a:pPr algn="just">
              <a:lnSpc>
                <a:spcPct val="150000"/>
              </a:lnSpc>
              <a:spcAft>
                <a:spcPts val="800"/>
              </a:spcAft>
            </a:pPr>
            <a:r>
              <a:rPr lang="it-IT" sz="1200" dirty="0">
                <a:solidFill>
                  <a:srgbClr val="0070C0"/>
                </a:solidFill>
                <a:latin typeface="Times New Roman" panose="02020603050405020304" pitchFamily="18" charset="0"/>
                <a:cs typeface="Times New Roman" panose="02020603050405020304" pitchFamily="18" charset="0"/>
              </a:rPr>
              <a:t>372. La catechesi nell’epoca del digitale sarà personalizzata ma mai un processo individuale: </a:t>
            </a:r>
            <a:r>
              <a:rPr lang="it-IT" sz="1200" b="1" dirty="0">
                <a:solidFill>
                  <a:srgbClr val="0070C0"/>
                </a:solidFill>
                <a:latin typeface="Times New Roman" panose="02020603050405020304" pitchFamily="18" charset="0"/>
                <a:cs typeface="Times New Roman" panose="02020603050405020304" pitchFamily="18" charset="0"/>
              </a:rPr>
              <a:t>dal </a:t>
            </a:r>
            <a:r>
              <a:rPr lang="it-IT" sz="1200" b="1" dirty="0" smtClean="0">
                <a:solidFill>
                  <a:srgbClr val="0070C0"/>
                </a:solidFill>
                <a:latin typeface="Times New Roman" panose="02020603050405020304" pitchFamily="18" charset="0"/>
                <a:cs typeface="Times New Roman" panose="02020603050405020304" pitchFamily="18" charset="0"/>
              </a:rPr>
              <a:t>mondo spesso </a:t>
            </a:r>
            <a:r>
              <a:rPr lang="it-IT" sz="1200" b="1" dirty="0">
                <a:solidFill>
                  <a:srgbClr val="0070C0"/>
                </a:solidFill>
                <a:latin typeface="Times New Roman" panose="02020603050405020304" pitchFamily="18" charset="0"/>
                <a:cs typeface="Times New Roman" panose="02020603050405020304" pitchFamily="18" charset="0"/>
              </a:rPr>
              <a:t>individualista e isolato dei social </a:t>
            </a:r>
            <a:r>
              <a:rPr lang="it-IT" sz="1200" b="1" dirty="0" smtClean="0">
                <a:solidFill>
                  <a:srgbClr val="0070C0"/>
                </a:solidFill>
                <a:latin typeface="Times New Roman" panose="02020603050405020304" pitchFamily="18" charset="0"/>
                <a:cs typeface="Times New Roman" panose="02020603050405020304" pitchFamily="18" charset="0"/>
              </a:rPr>
              <a:t>bisogna</a:t>
            </a:r>
            <a:r>
              <a:rPr lang="it-IT" sz="1200" b="1" dirty="0" smtClean="0">
                <a:solidFill>
                  <a:srgbClr val="0070C0"/>
                </a:solidFill>
                <a:latin typeface="Times New Roman" panose="02020603050405020304" pitchFamily="18" charset="0"/>
                <a:cs typeface="Times New Roman" panose="02020603050405020304" pitchFamily="18" charset="0"/>
              </a:rPr>
              <a:t> </a:t>
            </a:r>
            <a:r>
              <a:rPr lang="it-IT" sz="1200" b="1" dirty="0">
                <a:solidFill>
                  <a:srgbClr val="0070C0"/>
                </a:solidFill>
                <a:latin typeface="Times New Roman" panose="02020603050405020304" pitchFamily="18" charset="0"/>
                <a:cs typeface="Times New Roman" panose="02020603050405020304" pitchFamily="18" charset="0"/>
              </a:rPr>
              <a:t>passare </a:t>
            </a:r>
            <a:r>
              <a:rPr lang="it-IT" sz="1200" b="1" dirty="0" smtClean="0">
                <a:solidFill>
                  <a:srgbClr val="0070C0"/>
                </a:solidFill>
                <a:latin typeface="Times New Roman" panose="02020603050405020304" pitchFamily="18" charset="0"/>
                <a:cs typeface="Times New Roman" panose="02020603050405020304" pitchFamily="18" charset="0"/>
              </a:rPr>
              <a:t>al</a:t>
            </a:r>
            <a:r>
              <a:rPr lang="it-IT" sz="1200" b="1" dirty="0" smtClean="0">
                <a:solidFill>
                  <a:srgbClr val="0070C0"/>
                </a:solidFill>
                <a:latin typeface="Times New Roman" panose="02020603050405020304" pitchFamily="18" charset="0"/>
                <a:cs typeface="Times New Roman" panose="02020603050405020304" pitchFamily="18" charset="0"/>
              </a:rPr>
              <a:t>la </a:t>
            </a:r>
            <a:r>
              <a:rPr lang="it-IT" sz="1200" b="1" dirty="0">
                <a:solidFill>
                  <a:srgbClr val="0070C0"/>
                </a:solidFill>
                <a:latin typeface="Times New Roman" panose="02020603050405020304" pitchFamily="18" charset="0"/>
                <a:cs typeface="Times New Roman" panose="02020603050405020304" pitchFamily="18" charset="0"/>
              </a:rPr>
              <a:t>comunità </a:t>
            </a:r>
            <a:r>
              <a:rPr lang="it-IT" sz="1200" b="1" dirty="0" smtClean="0">
                <a:solidFill>
                  <a:srgbClr val="0070C0"/>
                </a:solidFill>
                <a:latin typeface="Times New Roman" panose="02020603050405020304" pitchFamily="18" charset="0"/>
                <a:cs typeface="Times New Roman" panose="02020603050405020304" pitchFamily="18" charset="0"/>
              </a:rPr>
              <a:t>ecclesiale (non che sogno e scelgo ma che mi è stata donata) , </a:t>
            </a:r>
            <a:r>
              <a:rPr lang="it-IT" sz="1200" b="1" dirty="0">
                <a:solidFill>
                  <a:srgbClr val="0070C0"/>
                </a:solidFill>
                <a:latin typeface="Times New Roman" panose="02020603050405020304" pitchFamily="18" charset="0"/>
                <a:cs typeface="Times New Roman" panose="02020603050405020304" pitchFamily="18" charset="0"/>
              </a:rPr>
              <a:t>luogo vivo e concreto in cui l’esperienza di Dio si fa comunione e condivisione del vissuto</a:t>
            </a:r>
            <a:r>
              <a:rPr lang="it-IT" sz="1600" b="1" dirty="0">
                <a:solidFill>
                  <a:srgbClr val="0070C0"/>
                </a:solidFill>
                <a:latin typeface="Times New Roman" panose="02020603050405020304" pitchFamily="18" charset="0"/>
                <a:cs typeface="Times New Roman" panose="02020603050405020304" pitchFamily="18" charset="0"/>
              </a:rPr>
              <a:t>.</a:t>
            </a:r>
          </a:p>
        </p:txBody>
      </p:sp>
      <p:sp>
        <p:nvSpPr>
          <p:cNvPr id="11" name="CasellaDiTesto 10">
            <a:extLst>
              <a:ext uri="{FF2B5EF4-FFF2-40B4-BE49-F238E27FC236}">
                <a16:creationId xmlns:a16="http://schemas.microsoft.com/office/drawing/2014/main" id="{4BAC37D9-F04C-43EB-9DDF-1E98E2128E00}"/>
              </a:ext>
            </a:extLst>
          </p:cNvPr>
          <p:cNvSpPr txBox="1"/>
          <p:nvPr/>
        </p:nvSpPr>
        <p:spPr>
          <a:xfrm>
            <a:off x="124287" y="79764"/>
            <a:ext cx="10923474" cy="4884607"/>
          </a:xfrm>
          <a:prstGeom prst="rect">
            <a:avLst/>
          </a:prstGeom>
          <a:noFill/>
        </p:spPr>
        <p:txBody>
          <a:bodyPr wrap="square">
            <a:spAutoFit/>
          </a:bodyPr>
          <a:lstStyle/>
          <a:p>
            <a:pPr algn="just">
              <a:lnSpc>
                <a:spcPct val="150000"/>
              </a:lnSpc>
              <a:spcAft>
                <a:spcPts val="800"/>
              </a:spcAft>
            </a:pPr>
            <a:r>
              <a:rPr lang="it-IT" sz="1200" dirty="0">
                <a:solidFill>
                  <a:srgbClr val="0070C0"/>
                </a:solidFill>
                <a:latin typeface="Times New Roman" panose="02020603050405020304" pitchFamily="18" charset="0"/>
                <a:cs typeface="Times New Roman" panose="02020603050405020304" pitchFamily="18" charset="0"/>
              </a:rPr>
              <a:t>217. </a:t>
            </a:r>
            <a:r>
              <a:rPr lang="it-IT" sz="1200" b="1" dirty="0">
                <a:solidFill>
                  <a:srgbClr val="0070C0"/>
                </a:solidFill>
                <a:latin typeface="Times New Roman" panose="02020603050405020304" pitchFamily="18" charset="0"/>
                <a:cs typeface="Times New Roman" panose="02020603050405020304" pitchFamily="18" charset="0"/>
              </a:rPr>
              <a:t>La realtà virtuale non può però </a:t>
            </a:r>
            <a:r>
              <a:rPr lang="it-IT" sz="1200" b="1" dirty="0" smtClean="0">
                <a:solidFill>
                  <a:srgbClr val="0070C0"/>
                </a:solidFill>
                <a:latin typeface="Times New Roman" panose="02020603050405020304" pitchFamily="18" charset="0"/>
                <a:cs typeface="Times New Roman" panose="02020603050405020304" pitchFamily="18" charset="0"/>
              </a:rPr>
              <a:t>sostituire</a:t>
            </a:r>
            <a:r>
              <a:rPr lang="it-IT" sz="1200" b="1" dirty="0" smtClean="0">
                <a:solidFill>
                  <a:srgbClr val="0070C0"/>
                </a:solidFill>
                <a:latin typeface="Times New Roman" panose="02020603050405020304" pitchFamily="18" charset="0"/>
                <a:cs typeface="Times New Roman" panose="02020603050405020304" pitchFamily="18" charset="0"/>
              </a:rPr>
              <a:t> </a:t>
            </a:r>
            <a:r>
              <a:rPr lang="it-IT" sz="1200" b="1" dirty="0">
                <a:solidFill>
                  <a:srgbClr val="0070C0"/>
                </a:solidFill>
                <a:latin typeface="Times New Roman" panose="02020603050405020304" pitchFamily="18" charset="0"/>
                <a:cs typeface="Times New Roman" panose="02020603050405020304" pitchFamily="18" charset="0"/>
              </a:rPr>
              <a:t>la realtà spirituale, sacramentale </a:t>
            </a:r>
            <a:r>
              <a:rPr lang="it-IT" sz="1200" dirty="0">
                <a:solidFill>
                  <a:srgbClr val="0070C0"/>
                </a:solidFill>
                <a:latin typeface="Times New Roman" panose="02020603050405020304" pitchFamily="18" charset="0"/>
                <a:cs typeface="Times New Roman" panose="02020603050405020304" pitchFamily="18" charset="0"/>
              </a:rPr>
              <a:t>(es. Eucarestia domenicale in presenza) </a:t>
            </a:r>
            <a:r>
              <a:rPr lang="it-IT" sz="1200" b="1" dirty="0">
                <a:solidFill>
                  <a:srgbClr val="0070C0"/>
                </a:solidFill>
                <a:latin typeface="Times New Roman" panose="02020603050405020304" pitchFamily="18" charset="0"/>
                <a:cs typeface="Times New Roman" panose="02020603050405020304" pitchFamily="18" charset="0"/>
              </a:rPr>
              <a:t>ed ecclesiale vissuta nell’incontro diretto tra le persone:</a:t>
            </a:r>
            <a:r>
              <a:rPr lang="it-IT" sz="1200" dirty="0">
                <a:solidFill>
                  <a:srgbClr val="0070C0"/>
                </a:solidFill>
                <a:latin typeface="Times New Roman" panose="02020603050405020304" pitchFamily="18" charset="0"/>
                <a:cs typeface="Times New Roman" panose="02020603050405020304" pitchFamily="18" charset="0"/>
              </a:rPr>
              <a:t> </a:t>
            </a:r>
            <a:r>
              <a:rPr lang="it-IT" sz="1200" i="1" dirty="0">
                <a:solidFill>
                  <a:srgbClr val="0070C0"/>
                </a:solidFill>
                <a:latin typeface="Times New Roman" panose="02020603050405020304" pitchFamily="18" charset="0"/>
                <a:cs typeface="Times New Roman" panose="02020603050405020304" pitchFamily="18" charset="0"/>
              </a:rPr>
              <a:t>«Noi siamo mezzi e il problema di fondo non è l’acquisizione di sofisticate tecnologie, anche se necessarie ad una presenza attuale e valida. Sia sempre ben chiaro in noi che il Dio in cui crediamo, un Dio appassionato per l’uomo, vuole manifestarsi attraverso i nostri mezzi (che siamo noi come strumenti), anche se sono poveri, perché è Lui che opera, è Lui che trasforma, è Lui che salva la vita dell’uomo»</a:t>
            </a:r>
            <a:r>
              <a:rPr lang="it-IT" sz="1200" dirty="0">
                <a:solidFill>
                  <a:srgbClr val="0070C0"/>
                </a:solidFill>
                <a:latin typeface="Times New Roman" panose="02020603050405020304" pitchFamily="18" charset="0"/>
                <a:cs typeface="Times New Roman" panose="02020603050405020304" pitchFamily="18" charset="0"/>
              </a:rPr>
              <a:t>  (Francesco, Discorso ai partecipanti all’Assemblea Plenaria del Pontificio Consiglio delle Comunicazioni Sociali, 21 settembre 2013). </a:t>
            </a:r>
          </a:p>
          <a:p>
            <a:pPr algn="just">
              <a:lnSpc>
                <a:spcPct val="150000"/>
              </a:lnSpc>
              <a:spcAft>
                <a:spcPts val="1200"/>
              </a:spcAft>
            </a:pPr>
            <a:r>
              <a:rPr lang="it-IT" sz="1200" dirty="0">
                <a:solidFill>
                  <a:srgbClr val="0070C0"/>
                </a:solidFill>
                <a:latin typeface="Times New Roman" panose="02020603050405020304" pitchFamily="18" charset="0"/>
                <a:cs typeface="Times New Roman" panose="02020603050405020304" pitchFamily="18" charset="0"/>
              </a:rPr>
              <a:t>Per testimoniare il Vangelo, è necessaria una comunicazione autentica, frutto di un’interazione reale tra le persone.</a:t>
            </a:r>
          </a:p>
          <a:p>
            <a:pPr algn="just">
              <a:lnSpc>
                <a:spcPct val="150000"/>
              </a:lnSpc>
              <a:spcAft>
                <a:spcPts val="800"/>
              </a:spcAft>
            </a:pPr>
            <a:r>
              <a:rPr lang="it-IT" sz="1200" dirty="0">
                <a:solidFill>
                  <a:srgbClr val="0070C0"/>
                </a:solidFill>
                <a:latin typeface="Times New Roman" panose="02020603050405020304" pitchFamily="18" charset="0"/>
                <a:cs typeface="Times New Roman" panose="02020603050405020304" pitchFamily="18" charset="0"/>
              </a:rPr>
              <a:t> 371. </a:t>
            </a:r>
            <a:r>
              <a:rPr lang="it-IT" sz="1200" b="1" dirty="0">
                <a:solidFill>
                  <a:srgbClr val="0070C0"/>
                </a:solidFill>
                <a:latin typeface="Times New Roman" panose="02020603050405020304" pitchFamily="18" charset="0"/>
                <a:cs typeface="Times New Roman" panose="02020603050405020304" pitchFamily="18" charset="0"/>
              </a:rPr>
              <a:t>Nel processo dell’annuncio del Vangelo, la vera domanda non è come utilizzare le nuove tecnologie per evangelizzare, ma come diventare una presenza evangelizzatrice nel continente digitale. </a:t>
            </a:r>
          </a:p>
          <a:p>
            <a:pPr algn="just">
              <a:lnSpc>
                <a:spcPct val="150000"/>
              </a:lnSpc>
              <a:spcAft>
                <a:spcPts val="800"/>
              </a:spcAft>
            </a:pPr>
            <a:r>
              <a:rPr lang="it-IT" sz="1200" b="1" dirty="0">
                <a:solidFill>
                  <a:srgbClr val="0070C0"/>
                </a:solidFill>
                <a:latin typeface="Times New Roman" panose="02020603050405020304" pitchFamily="18" charset="0"/>
                <a:cs typeface="Times New Roman" panose="02020603050405020304" pitchFamily="18" charset="0"/>
              </a:rPr>
              <a:t>La catechesi, che non può semplicemente digitalizzarsi, ha certamente bisogno di conoscere la </a:t>
            </a:r>
            <a:r>
              <a:rPr lang="it-IT" sz="1200" b="1" dirty="0" smtClean="0">
                <a:solidFill>
                  <a:srgbClr val="0070C0"/>
                </a:solidFill>
                <a:latin typeface="Times New Roman" panose="02020603050405020304" pitchFamily="18" charset="0"/>
                <a:cs typeface="Times New Roman" panose="02020603050405020304" pitchFamily="18" charset="0"/>
              </a:rPr>
              <a:t>«potenza» </a:t>
            </a:r>
            <a:r>
              <a:rPr lang="it-IT" sz="1200" b="1" dirty="0">
                <a:solidFill>
                  <a:srgbClr val="0070C0"/>
                </a:solidFill>
                <a:latin typeface="Times New Roman" panose="02020603050405020304" pitchFamily="18" charset="0"/>
                <a:cs typeface="Times New Roman" panose="02020603050405020304" pitchFamily="18" charset="0"/>
              </a:rPr>
              <a:t>del mezzo e usarne tutte le potenzialità e le positività, con la consapevolezza, tuttavia, che non si fa catechesi solo usando gli strumenti digitali, ma offrendo spazi di esperienze di fede (e di vita comunitaria). </a:t>
            </a:r>
          </a:p>
          <a:p>
            <a:pPr algn="just">
              <a:lnSpc>
                <a:spcPct val="150000"/>
              </a:lnSpc>
              <a:spcAft>
                <a:spcPts val="800"/>
              </a:spcAft>
            </a:pPr>
            <a:r>
              <a:rPr lang="it-IT" sz="1200" b="1" dirty="0">
                <a:solidFill>
                  <a:srgbClr val="0070C0"/>
                </a:solidFill>
                <a:latin typeface="Times New Roman" panose="02020603050405020304" pitchFamily="18" charset="0"/>
                <a:cs typeface="Times New Roman" panose="02020603050405020304" pitchFamily="18" charset="0"/>
              </a:rPr>
              <a:t>Solo così si eviterà una virtualizzazione della fede e della catechesi che rischia di rendere l’azione catechistica debole e ininfluente. </a:t>
            </a:r>
          </a:p>
          <a:p>
            <a:pPr algn="just">
              <a:lnSpc>
                <a:spcPct val="150000"/>
              </a:lnSpc>
              <a:spcAft>
                <a:spcPts val="800"/>
              </a:spcAft>
            </a:pPr>
            <a:r>
              <a:rPr lang="it-IT" sz="1200" b="1" dirty="0">
                <a:solidFill>
                  <a:srgbClr val="0070C0"/>
                </a:solidFill>
                <a:latin typeface="Times New Roman" panose="02020603050405020304" pitchFamily="18" charset="0"/>
                <a:cs typeface="Times New Roman" panose="02020603050405020304" pitchFamily="18" charset="0"/>
              </a:rPr>
              <a:t>Compito della generazione adulta che vuole trasmettere la fede è quello di favorire esperienze</a:t>
            </a:r>
            <a:r>
              <a:rPr lang="it-IT" sz="1200" dirty="0">
                <a:solidFill>
                  <a:srgbClr val="0070C0"/>
                </a:solidFill>
                <a:latin typeface="Times New Roman" panose="02020603050405020304" pitchFamily="18" charset="0"/>
                <a:cs typeface="Times New Roman" panose="02020603050405020304" pitchFamily="18" charset="0"/>
              </a:rPr>
              <a:t>. Solo una catechesi che procede dall’informazione religiosa (devi sapere delle nozioni) all’accompagnamento e all’esperienza di Dio (vivi con la comunità l’esperienza della fede) sarà capace di offrire il senso. </a:t>
            </a:r>
          </a:p>
          <a:p>
            <a:pPr algn="just">
              <a:lnSpc>
                <a:spcPct val="150000"/>
              </a:lnSpc>
              <a:spcAft>
                <a:spcPts val="800"/>
              </a:spcAft>
            </a:pPr>
            <a:r>
              <a:rPr lang="it-IT" sz="1200" dirty="0">
                <a:solidFill>
                  <a:srgbClr val="0070C0"/>
                </a:solidFill>
                <a:latin typeface="Times New Roman" panose="02020603050405020304" pitchFamily="18" charset="0"/>
                <a:cs typeface="Times New Roman" panose="02020603050405020304" pitchFamily="18" charset="0"/>
              </a:rPr>
              <a:t>La trasmissione di fede si fonda su esperienze autentiche, che non vanno confuse con gli esperimenti: l’esperienza trasforma e fornisce chiavi interpretative della vita, mentre l’esperimento si riproduce soltanto in maniera identica.</a:t>
            </a:r>
            <a:endParaRPr lang="it-IT" sz="1200" dirty="0"/>
          </a:p>
        </p:txBody>
      </p:sp>
    </p:spTree>
    <p:extLst>
      <p:ext uri="{BB962C8B-B14F-4D97-AF65-F5344CB8AC3E}">
        <p14:creationId xmlns:p14="http://schemas.microsoft.com/office/powerpoint/2010/main" val="121552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olo 1">
            <a:extLst>
              <a:ext uri="{FF2B5EF4-FFF2-40B4-BE49-F238E27FC236}">
                <a16:creationId xmlns:a16="http://schemas.microsoft.com/office/drawing/2014/main" id="{602C33FA-A5BA-4043-8B8A-CBA77B85827C}"/>
              </a:ext>
            </a:extLst>
          </p:cNvPr>
          <p:cNvSpPr>
            <a:spLocks noGrp="1"/>
          </p:cNvSpPr>
          <p:nvPr>
            <p:ph type="ctrTitle"/>
          </p:nvPr>
        </p:nvSpPr>
        <p:spPr>
          <a:xfrm>
            <a:off x="2935392" y="1739855"/>
            <a:ext cx="6436382" cy="2824021"/>
          </a:xfrm>
          <a:noFill/>
        </p:spPr>
        <p:txBody>
          <a:bodyPr anchor="ctr">
            <a:noAutofit/>
          </a:bodyPr>
          <a:lstStyle/>
          <a:p>
            <a:pPr>
              <a:lnSpc>
                <a:spcPct val="150000"/>
              </a:lnSpc>
              <a:spcAft>
                <a:spcPts val="800"/>
              </a:spcAft>
            </a:pPr>
            <a:r>
              <a:rPr lang="it-IT" sz="3600" dirty="0">
                <a:solidFill>
                  <a:srgbClr val="0070C0"/>
                </a:solidFill>
                <a:effectLst/>
                <a:latin typeface="Cooper Black" panose="0208090404030B020404" pitchFamily="18" charset="0"/>
                <a:ea typeface="Times New Roman" panose="02020603050405020304" pitchFamily="18" charset="0"/>
                <a:cs typeface="Times New Roman" panose="02020603050405020304" pitchFamily="18" charset="0"/>
              </a:rPr>
              <a:t>PRESENTAZIONE</a:t>
            </a:r>
            <a:r>
              <a:rPr lang="it-IT"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it-IT"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r>
              <a:rPr lang="it-IT" sz="3600" dirty="0">
                <a:solidFill>
                  <a:srgbClr val="0070C0"/>
                </a:solidFill>
                <a:effectLst/>
                <a:latin typeface="Cooper Black" panose="0208090404030B020404" pitchFamily="18" charset="0"/>
                <a:ea typeface="Times New Roman" panose="02020603050405020304" pitchFamily="18" charset="0"/>
                <a:cs typeface="Times New Roman" panose="02020603050405020304" pitchFamily="18" charset="0"/>
              </a:rPr>
              <a:t>DEL NUOVO DIRETTORIO</a:t>
            </a:r>
            <a:br>
              <a:rPr lang="it-IT" sz="3600" dirty="0">
                <a:solidFill>
                  <a:srgbClr val="0070C0"/>
                </a:solidFill>
                <a:effectLst/>
                <a:latin typeface="Cooper Black" panose="0208090404030B020404" pitchFamily="18" charset="0"/>
                <a:ea typeface="Times New Roman" panose="02020603050405020304" pitchFamily="18" charset="0"/>
                <a:cs typeface="Times New Roman" panose="02020603050405020304" pitchFamily="18" charset="0"/>
              </a:rPr>
            </a:br>
            <a:r>
              <a:rPr lang="it-IT" sz="3600" dirty="0">
                <a:solidFill>
                  <a:srgbClr val="0070C0"/>
                </a:solidFill>
                <a:effectLst/>
                <a:latin typeface="Cooper Black" panose="0208090404030B020404" pitchFamily="18" charset="0"/>
                <a:ea typeface="Times New Roman" panose="02020603050405020304" pitchFamily="18" charset="0"/>
                <a:cs typeface="Times New Roman" panose="02020603050405020304" pitchFamily="18" charset="0"/>
              </a:rPr>
              <a:t> PER LA CATECHESI</a:t>
            </a:r>
            <a:r>
              <a:rPr lang="it-IT"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r>
            <a:br>
              <a:rPr lang="it-IT"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it-IT" sz="4000" dirty="0">
              <a:solidFill>
                <a:srgbClr val="0070C0"/>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266" name="Picture 2" descr="In libreria il nuovo &quot;Direttorio per la Catechesi&quot; - Gruppo Editoriale San  Paolo">
            <a:extLst>
              <a:ext uri="{FF2B5EF4-FFF2-40B4-BE49-F238E27FC236}">
                <a16:creationId xmlns:a16="http://schemas.microsoft.com/office/drawing/2014/main" id="{2AF9CF20-0C40-4BDB-B950-612B8354F2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6563" y="3917974"/>
            <a:ext cx="1897063" cy="282402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F1A7782A-B2F6-45DE-B0B6-6173D055827A}"/>
              </a:ext>
            </a:extLst>
          </p:cNvPr>
          <p:cNvSpPr txBox="1"/>
          <p:nvPr/>
        </p:nvSpPr>
        <p:spPr>
          <a:xfrm>
            <a:off x="0" y="325624"/>
            <a:ext cx="12192000" cy="584775"/>
          </a:xfrm>
          <a:prstGeom prst="rect">
            <a:avLst/>
          </a:prstGeom>
          <a:noFill/>
        </p:spPr>
        <p:txBody>
          <a:bodyPr wrap="square" rtlCol="0">
            <a:spAutoFit/>
          </a:bodyPr>
          <a:lstStyle/>
          <a:p>
            <a:pPr algn="ctr"/>
            <a:r>
              <a:rPr lang="it-IT" sz="1600" b="1" dirty="0">
                <a:solidFill>
                  <a:schemeClr val="accent1">
                    <a:lumMod val="75000"/>
                  </a:schemeClr>
                </a:solidFill>
                <a:latin typeface="Times New Roman" panose="02020603050405020304" pitchFamily="18" charset="0"/>
                <a:cs typeface="Times New Roman" panose="02020603050405020304" pitchFamily="18" charset="0"/>
              </a:rPr>
              <a:t>INCONTRI FORMATIVI PER CATECHISTI ON LINE</a:t>
            </a:r>
          </a:p>
          <a:p>
            <a:pPr algn="ctr"/>
            <a:r>
              <a:rPr lang="it-IT" sz="1600" b="1" dirty="0">
                <a:solidFill>
                  <a:schemeClr val="accent1">
                    <a:lumMod val="75000"/>
                  </a:schemeClr>
                </a:solidFill>
                <a:latin typeface="Times New Roman" panose="02020603050405020304" pitchFamily="18" charset="0"/>
                <a:cs typeface="Times New Roman" panose="02020603050405020304" pitchFamily="18" charset="0"/>
              </a:rPr>
              <a:t>12.02.2021</a:t>
            </a:r>
          </a:p>
        </p:txBody>
      </p:sp>
    </p:spTree>
    <p:extLst>
      <p:ext uri="{BB962C8B-B14F-4D97-AF65-F5344CB8AC3E}">
        <p14:creationId xmlns:p14="http://schemas.microsoft.com/office/powerpoint/2010/main" val="327386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44239" y="1004591"/>
            <a:ext cx="9903522" cy="382092"/>
          </a:xfrm>
          <a:prstGeom prst="rect">
            <a:avLst/>
          </a:prstGeom>
          <a:noFill/>
        </p:spPr>
        <p:txBody>
          <a:bodyPr wrap="square">
            <a:spAutoFit/>
          </a:bodyPr>
          <a:lstStyle/>
          <a:p>
            <a:pPr algn="just">
              <a:lnSpc>
                <a:spcPct val="150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834748EF-D4B0-4D19-BDE6-4514D4AF2126}"/>
              </a:ext>
            </a:extLst>
          </p:cNvPr>
          <p:cNvSpPr txBox="1"/>
          <p:nvPr/>
        </p:nvSpPr>
        <p:spPr>
          <a:xfrm>
            <a:off x="77439" y="834223"/>
            <a:ext cx="10841529" cy="2554545"/>
          </a:xfrm>
          <a:prstGeom prst="rect">
            <a:avLst/>
          </a:prstGeom>
          <a:noFill/>
        </p:spPr>
        <p:txBody>
          <a:bodyPr wrap="square">
            <a:spAutoFit/>
          </a:bodyPr>
          <a:lstStyle/>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L’importanza della Famiglia: soggetto attivo di evangelizzazione e luogo naturale per vivere la fede in modo semplice e spontaneo, offre infatti un’educazione cristiana “più testimoniata che insegnata”, attraverso uno stile umile e compassionevole: </a:t>
            </a:r>
          </a:p>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Catechesi e famiglia (224-235), </a:t>
            </a:r>
          </a:p>
          <a:p>
            <a:pPr marL="342900" lvl="0" indent="-342900" algn="just">
              <a:lnSpc>
                <a:spcPts val="21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La catechesi </a:t>
            </a:r>
            <a:r>
              <a:rPr lang="it-IT" sz="1600" b="1" dirty="0">
                <a:solidFill>
                  <a:srgbClr val="FF0000"/>
                </a:solidFill>
                <a:latin typeface="Times New Roman" panose="02020603050405020304" pitchFamily="18" charset="0"/>
                <a:cs typeface="Times New Roman" panose="02020603050405020304" pitchFamily="18" charset="0"/>
              </a:rPr>
              <a:t>nella</a:t>
            </a:r>
            <a:r>
              <a:rPr lang="it-IT" sz="1600" dirty="0">
                <a:solidFill>
                  <a:srgbClr val="0070C0"/>
                </a:solidFill>
                <a:latin typeface="Times New Roman" panose="02020603050405020304" pitchFamily="18" charset="0"/>
                <a:cs typeface="Times New Roman" panose="02020603050405020304" pitchFamily="18" charset="0"/>
              </a:rPr>
              <a:t> famiglia: la famiglia è un annuncio di fede</a:t>
            </a:r>
          </a:p>
          <a:p>
            <a:pPr marL="342900" lvl="0" indent="-342900" algn="just">
              <a:lnSpc>
                <a:spcPts val="21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La catechesi </a:t>
            </a:r>
            <a:r>
              <a:rPr lang="it-IT" sz="1600" b="1" dirty="0">
                <a:solidFill>
                  <a:srgbClr val="FF0000"/>
                </a:solidFill>
                <a:latin typeface="Times New Roman" panose="02020603050405020304" pitchFamily="18" charset="0"/>
                <a:cs typeface="Times New Roman" panose="02020603050405020304" pitchFamily="18" charset="0"/>
              </a:rPr>
              <a:t>con</a:t>
            </a:r>
            <a:r>
              <a:rPr lang="it-IT" sz="1600" dirty="0">
                <a:solidFill>
                  <a:srgbClr val="0070C0"/>
                </a:solidFill>
                <a:latin typeface="Times New Roman" panose="02020603050405020304" pitchFamily="18" charset="0"/>
                <a:cs typeface="Times New Roman" panose="02020603050405020304" pitchFamily="18" charset="0"/>
              </a:rPr>
              <a:t> la famiglia: la Chiesa annuncia il Vangelo alla famiglia </a:t>
            </a:r>
          </a:p>
          <a:p>
            <a:pPr marL="342900" lvl="0" indent="-342900" algn="just">
              <a:lnSpc>
                <a:spcPts val="2100"/>
              </a:lnSpc>
              <a:spcAft>
                <a:spcPts val="800"/>
              </a:spcAft>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La catechesi </a:t>
            </a:r>
            <a:r>
              <a:rPr lang="it-IT" sz="1600" b="1" dirty="0">
                <a:solidFill>
                  <a:srgbClr val="FF0000"/>
                </a:solidFill>
                <a:latin typeface="Times New Roman" panose="02020603050405020304" pitchFamily="18" charset="0"/>
                <a:cs typeface="Times New Roman" panose="02020603050405020304" pitchFamily="18" charset="0"/>
              </a:rPr>
              <a:t>della</a:t>
            </a:r>
            <a:r>
              <a:rPr lang="it-IT" sz="1600" dirty="0">
                <a:solidFill>
                  <a:srgbClr val="0070C0"/>
                </a:solidFill>
                <a:latin typeface="Times New Roman" panose="02020603050405020304" pitchFamily="18" charset="0"/>
                <a:cs typeface="Times New Roman" panose="02020603050405020304" pitchFamily="18" charset="0"/>
              </a:rPr>
              <a:t> famiglia: la famiglia annuncia il Vangelo in quanto Chiesa domestica</a:t>
            </a:r>
          </a:p>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La Chiesa è chiamata ad accompagnare nella fede con prossimità, ascolto e comprensione, in un’ottica di premura, rispetto e sollecitudine, per ridonare a tutti fiducia e speranza e vincere solitudini e discriminazioni. </a:t>
            </a:r>
          </a:p>
        </p:txBody>
      </p:sp>
      <p:sp>
        <p:nvSpPr>
          <p:cNvPr id="12" name="CasellaDiTesto 11">
            <a:extLst>
              <a:ext uri="{FF2B5EF4-FFF2-40B4-BE49-F238E27FC236}">
                <a16:creationId xmlns:a16="http://schemas.microsoft.com/office/drawing/2014/main" id="{612723E1-1EFD-472C-8C19-392A76D7FBD0}"/>
              </a:ext>
            </a:extLst>
          </p:cNvPr>
          <p:cNvSpPr txBox="1"/>
          <p:nvPr/>
        </p:nvSpPr>
        <p:spPr>
          <a:xfrm>
            <a:off x="0" y="322658"/>
            <a:ext cx="12192000" cy="389594"/>
          </a:xfrm>
          <a:prstGeom prst="rect">
            <a:avLst/>
          </a:prstGeom>
          <a:noFill/>
        </p:spPr>
        <p:txBody>
          <a:bodyPr wrap="square">
            <a:spAutoFit/>
          </a:bodyPr>
          <a:lstStyle/>
          <a:p>
            <a:pPr algn="ctr">
              <a:lnSpc>
                <a:spcPts val="2100"/>
              </a:lnSpc>
              <a:spcAft>
                <a:spcPts val="800"/>
              </a:spcAft>
            </a:pPr>
            <a:r>
              <a:rPr lang="it-IT" sz="3100" dirty="0">
                <a:solidFill>
                  <a:srgbClr val="FFC000"/>
                </a:solidFill>
                <a:latin typeface="Cooper Black" panose="0208090404030B020404" pitchFamily="18" charset="0"/>
                <a:cs typeface="Times New Roman" panose="02020603050405020304" pitchFamily="18" charset="0"/>
              </a:rPr>
              <a:t>La catechesi </a:t>
            </a:r>
            <a:r>
              <a:rPr lang="it-IT" sz="3100" dirty="0">
                <a:solidFill>
                  <a:srgbClr val="FF0000"/>
                </a:solidFill>
                <a:latin typeface="Cooper Black" panose="0208090404030B020404" pitchFamily="18" charset="0"/>
                <a:cs typeface="Times New Roman" panose="02020603050405020304" pitchFamily="18" charset="0"/>
              </a:rPr>
              <a:t>nella</a:t>
            </a:r>
            <a:r>
              <a:rPr lang="it-IT" sz="3100" dirty="0">
                <a:solidFill>
                  <a:srgbClr val="FFC000"/>
                </a:solidFill>
                <a:latin typeface="Cooper Black" panose="0208090404030B020404" pitchFamily="18" charset="0"/>
                <a:cs typeface="Times New Roman" panose="02020603050405020304" pitchFamily="18" charset="0"/>
              </a:rPr>
              <a:t> vita e </a:t>
            </a:r>
            <a:r>
              <a:rPr lang="it-IT" sz="3100" dirty="0">
                <a:solidFill>
                  <a:srgbClr val="FF0000"/>
                </a:solidFill>
                <a:latin typeface="Cooper Black" panose="0208090404030B020404" pitchFamily="18" charset="0"/>
                <a:cs typeface="Times New Roman" panose="02020603050405020304" pitchFamily="18" charset="0"/>
              </a:rPr>
              <a:t>per</a:t>
            </a:r>
            <a:r>
              <a:rPr lang="it-IT" sz="3100" dirty="0">
                <a:solidFill>
                  <a:srgbClr val="FFC000"/>
                </a:solidFill>
                <a:latin typeface="Cooper Black" panose="0208090404030B020404" pitchFamily="18" charset="0"/>
                <a:cs typeface="Times New Roman" panose="02020603050405020304" pitchFamily="18" charset="0"/>
              </a:rPr>
              <a:t> la vita delle persone (c. VIII)</a:t>
            </a:r>
          </a:p>
        </p:txBody>
      </p:sp>
      <p:pic>
        <p:nvPicPr>
          <p:cNvPr id="5122" name="Picture 2" descr="Catechesi in famiglia – Ufficio iniziazione cristiana">
            <a:extLst>
              <a:ext uri="{FF2B5EF4-FFF2-40B4-BE49-F238E27FC236}">
                <a16:creationId xmlns:a16="http://schemas.microsoft.com/office/drawing/2014/main" id="{9FCA8F4C-8DD2-4EA2-9B91-1DA5B2A6E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25"/>
          <a:stretch/>
        </p:blipFill>
        <p:spPr bwMode="auto">
          <a:xfrm>
            <a:off x="9212891" y="3091794"/>
            <a:ext cx="2651760" cy="3657600"/>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51BA9929-529C-469D-94D2-F16893C40C38}"/>
              </a:ext>
            </a:extLst>
          </p:cNvPr>
          <p:cNvSpPr txBox="1"/>
          <p:nvPr/>
        </p:nvSpPr>
        <p:spPr>
          <a:xfrm>
            <a:off x="1014060" y="3359210"/>
            <a:ext cx="7717222" cy="3259867"/>
          </a:xfrm>
          <a:prstGeom prst="rect">
            <a:avLst/>
          </a:prstGeom>
          <a:noFill/>
        </p:spPr>
        <p:txBody>
          <a:bodyPr wrap="square">
            <a:spAutoFit/>
          </a:bodyPr>
          <a:lstStyle/>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La catechesi andrà, inoltre, pensata e realizzata a seconda delle </a:t>
            </a:r>
            <a:r>
              <a:rPr lang="it-IT" sz="1600" b="1" dirty="0">
                <a:solidFill>
                  <a:srgbClr val="FFC000"/>
                </a:solidFill>
                <a:latin typeface="Times New Roman" panose="02020603050405020304" pitchFamily="18" charset="0"/>
                <a:cs typeface="Times New Roman" panose="02020603050405020304" pitchFamily="18" charset="0"/>
              </a:rPr>
              <a:t>fasce d’età e della vita dei soggetti (e quindi la necessità di catechisti ed educatori per fasce d’età): </a:t>
            </a:r>
          </a:p>
          <a:p>
            <a:pPr marL="342900" lvl="0" indent="-342900" algn="just">
              <a:lnSpc>
                <a:spcPts val="21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Catechesi con i bambini e i ragazzi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236-243)</a:t>
            </a:r>
          </a:p>
          <a:p>
            <a:pPr marL="342900" lvl="0" indent="-342900" algn="just">
              <a:lnSpc>
                <a:spcPts val="21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Catechesi nella realtà giovanile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244-256): Catechesi con i preadolescenti, Catechesi con gli adolescenti, Catechesi con i giovani.</a:t>
            </a:r>
          </a:p>
          <a:p>
            <a:pPr marL="342900" lvl="0" indent="-342900" algn="just">
              <a:lnSpc>
                <a:spcPts val="2100"/>
              </a:lnSpc>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Catechesi con gli adulti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257-265) </a:t>
            </a:r>
          </a:p>
          <a:p>
            <a:pPr marL="342900" lvl="0" indent="-342900" algn="just">
              <a:lnSpc>
                <a:spcPts val="2100"/>
              </a:lnSpc>
              <a:spcAft>
                <a:spcPts val="800"/>
              </a:spcAft>
              <a:buFont typeface="Symbol" panose="05050102010706020507" pitchFamily="18" charset="2"/>
              <a:buChar char=""/>
            </a:pPr>
            <a:r>
              <a:rPr lang="it-IT" sz="1600" dirty="0">
                <a:solidFill>
                  <a:srgbClr val="0070C0"/>
                </a:solidFill>
                <a:latin typeface="Times New Roman" panose="02020603050405020304" pitchFamily="18" charset="0"/>
                <a:cs typeface="Times New Roman" panose="02020603050405020304" pitchFamily="18" charset="0"/>
              </a:rPr>
              <a:t>Catechesi con gli anziani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266-268) </a:t>
            </a:r>
          </a:p>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Ma, pur diversificata nei linguaggi, essa dovrà avere </a:t>
            </a:r>
            <a:r>
              <a:rPr lang="it-IT" sz="1600" b="1" dirty="0">
                <a:solidFill>
                  <a:srgbClr val="0070C0"/>
                </a:solidFill>
                <a:latin typeface="Times New Roman" panose="02020603050405020304" pitchFamily="18" charset="0"/>
                <a:cs typeface="Times New Roman" panose="02020603050405020304" pitchFamily="18" charset="0"/>
              </a:rPr>
              <a:t>un unico stile</a:t>
            </a:r>
            <a:r>
              <a:rPr lang="it-IT" sz="1600" dirty="0">
                <a:solidFill>
                  <a:srgbClr val="0070C0"/>
                </a:solidFill>
                <a:latin typeface="Times New Roman" panose="02020603050405020304" pitchFamily="18" charset="0"/>
                <a:cs typeface="Times New Roman" panose="02020603050405020304" pitchFamily="18" charset="0"/>
              </a:rPr>
              <a:t>: quello dell’accompagnamento, che rende i catechisti testimoni credibili, convinti e coinvolgenti, discreti ma presenti, in grado di valorizzare le qualità di ciascuno e di farlo sentire accolto e valorizzato all’interno del gruppo e della comunità cristiana</a:t>
            </a:r>
            <a:r>
              <a:rPr lang="it-IT" sz="1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15948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44239" y="1004591"/>
            <a:ext cx="9903522" cy="382092"/>
          </a:xfrm>
          <a:prstGeom prst="rect">
            <a:avLst/>
          </a:prstGeom>
          <a:noFill/>
        </p:spPr>
        <p:txBody>
          <a:bodyPr wrap="square">
            <a:spAutoFit/>
          </a:bodyPr>
          <a:lstStyle/>
          <a:p>
            <a:pPr algn="just">
              <a:lnSpc>
                <a:spcPct val="150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834748EF-D4B0-4D19-BDE6-4514D4AF2126}"/>
              </a:ext>
            </a:extLst>
          </p:cNvPr>
          <p:cNvSpPr txBox="1"/>
          <p:nvPr/>
        </p:nvSpPr>
        <p:spPr>
          <a:xfrm>
            <a:off x="1014060" y="4703026"/>
            <a:ext cx="7269225" cy="2080057"/>
          </a:xfrm>
          <a:prstGeom prst="rect">
            <a:avLst/>
          </a:prstGeom>
          <a:noFill/>
        </p:spPr>
        <p:txBody>
          <a:bodyPr wrap="square">
            <a:spAutoFit/>
          </a:bodyPr>
          <a:lstStyle/>
          <a:p>
            <a:pPr algn="just">
              <a:lnSpc>
                <a:spcPts val="2100"/>
              </a:lnSpc>
              <a:spcAft>
                <a:spcPts val="800"/>
              </a:spcAft>
            </a:pPr>
            <a:r>
              <a:rPr lang="it-IT" sz="1400" dirty="0">
                <a:solidFill>
                  <a:srgbClr val="0070C0"/>
                </a:solidFill>
                <a:latin typeface="Times New Roman" panose="02020603050405020304" pitchFamily="18" charset="0"/>
                <a:cs typeface="Times New Roman" panose="02020603050405020304" pitchFamily="18" charset="0"/>
              </a:rPr>
              <a:t> </a:t>
            </a:r>
            <a:r>
              <a:rPr lang="it-IT" sz="1600" dirty="0">
                <a:solidFill>
                  <a:srgbClr val="0070C0"/>
                </a:solidFill>
                <a:latin typeface="Times New Roman" panose="02020603050405020304" pitchFamily="18" charset="0"/>
                <a:cs typeface="Times New Roman" panose="02020603050405020304" pitchFamily="18" charset="0"/>
              </a:rPr>
              <a:t>270. </a:t>
            </a:r>
            <a:r>
              <a:rPr lang="it-IT" sz="1600" b="1" dirty="0">
                <a:solidFill>
                  <a:srgbClr val="0070C0"/>
                </a:solidFill>
                <a:latin typeface="Times New Roman" panose="02020603050405020304" pitchFamily="18" charset="0"/>
                <a:cs typeface="Times New Roman" panose="02020603050405020304" pitchFamily="18" charset="0"/>
              </a:rPr>
              <a:t>Le persone con disabilità sono un’opportunità di crescita per la comunità ecclesiale, che con la loro presenza è provocata a superare i pregiudizi culturali.</a:t>
            </a:r>
          </a:p>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Il Direttorio riflette anche sull’accoglienza e accompagnamento nella fede dei migranti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273-276), sulla catechesi con gli emigrati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277-278), sull’assistenza religiosa nei paesi di emigrazione (n. 277), sulla catechesi nei paesi d’origine (n. 278), sulla catechesi con le persone marginali tra i quali malati cronici, schiave della prostituzione, tossicodipendenti, carcerati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279-282</a:t>
            </a:r>
            <a:r>
              <a:rPr lang="it-IT" dirty="0">
                <a:solidFill>
                  <a:srgbClr val="0070C0"/>
                </a:solidFill>
                <a:latin typeface="Times New Roman" panose="02020603050405020304" pitchFamily="18" charset="0"/>
                <a:cs typeface="Times New Roman" panose="02020603050405020304" pitchFamily="18" charset="0"/>
              </a:rPr>
              <a:t>) </a:t>
            </a:r>
          </a:p>
        </p:txBody>
      </p:sp>
      <p:sp>
        <p:nvSpPr>
          <p:cNvPr id="12" name="CasellaDiTesto 11">
            <a:extLst>
              <a:ext uri="{FF2B5EF4-FFF2-40B4-BE49-F238E27FC236}">
                <a16:creationId xmlns:a16="http://schemas.microsoft.com/office/drawing/2014/main" id="{612723E1-1EFD-472C-8C19-392A76D7FBD0}"/>
              </a:ext>
            </a:extLst>
          </p:cNvPr>
          <p:cNvSpPr txBox="1"/>
          <p:nvPr/>
        </p:nvSpPr>
        <p:spPr>
          <a:xfrm>
            <a:off x="0" y="322658"/>
            <a:ext cx="12192000" cy="752194"/>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La catechesi al servizio della </a:t>
            </a:r>
          </a:p>
          <a:p>
            <a:pPr algn="ctr">
              <a:lnSpc>
                <a:spcPts val="2100"/>
              </a:lnSpc>
              <a:spcAft>
                <a:spcPts val="800"/>
              </a:spcAft>
            </a:pPr>
            <a:r>
              <a:rPr lang="it-IT" sz="2800" u="sng" dirty="0">
                <a:solidFill>
                  <a:srgbClr val="FFC000"/>
                </a:solidFill>
                <a:latin typeface="Cooper Black" panose="0208090404030B020404" pitchFamily="18" charset="0"/>
                <a:cs typeface="Times New Roman" panose="02020603050405020304" pitchFamily="18" charset="0"/>
              </a:rPr>
              <a:t>Cultura della cura, dell’inclusione e dell’accoglienza </a:t>
            </a:r>
          </a:p>
        </p:txBody>
      </p:sp>
      <p:sp>
        <p:nvSpPr>
          <p:cNvPr id="13" name="CasellaDiTesto 12">
            <a:extLst>
              <a:ext uri="{FF2B5EF4-FFF2-40B4-BE49-F238E27FC236}">
                <a16:creationId xmlns:a16="http://schemas.microsoft.com/office/drawing/2014/main" id="{ABA739E1-BF03-434C-B3A4-63024309A0BE}"/>
              </a:ext>
            </a:extLst>
          </p:cNvPr>
          <p:cNvSpPr txBox="1"/>
          <p:nvPr/>
        </p:nvSpPr>
        <p:spPr>
          <a:xfrm>
            <a:off x="45903" y="1057092"/>
            <a:ext cx="10662739" cy="3631763"/>
          </a:xfrm>
          <a:prstGeom prst="rect">
            <a:avLst/>
          </a:prstGeom>
          <a:noFill/>
        </p:spPr>
        <p:txBody>
          <a:bodyPr wrap="square">
            <a:spAutoFit/>
          </a:bodyPr>
          <a:lstStyle/>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 </a:t>
            </a:r>
          </a:p>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Accoglienza, cura e protagonismo sono gli atteggiamenti che devono accompagnare la catechesi anche nei confronti dei disabili e meglio dei diversamente abili (</a:t>
            </a:r>
            <a:r>
              <a:rPr lang="it-IT" sz="1600" dirty="0" err="1">
                <a:solidFill>
                  <a:srgbClr val="0070C0"/>
                </a:solidFill>
                <a:latin typeface="Times New Roman" panose="02020603050405020304" pitchFamily="18" charset="0"/>
                <a:cs typeface="Times New Roman" panose="02020603050405020304" pitchFamily="18" charset="0"/>
              </a:rPr>
              <a:t>nn</a:t>
            </a:r>
            <a:r>
              <a:rPr lang="it-IT" sz="1600" dirty="0">
                <a:solidFill>
                  <a:srgbClr val="0070C0"/>
                </a:solidFill>
                <a:latin typeface="Times New Roman" panose="02020603050405020304" pitchFamily="18" charset="0"/>
                <a:cs typeface="Times New Roman" panose="02020603050405020304" pitchFamily="18" charset="0"/>
              </a:rPr>
              <a:t>. 269-272): </a:t>
            </a:r>
          </a:p>
          <a:p>
            <a:pPr algn="just">
              <a:lnSpc>
                <a:spcPts val="2100"/>
              </a:lnSpc>
              <a:spcAft>
                <a:spcPts val="800"/>
              </a:spcAft>
            </a:pPr>
            <a:r>
              <a:rPr lang="it-IT" sz="1600" dirty="0">
                <a:solidFill>
                  <a:srgbClr val="0070C0"/>
                </a:solidFill>
                <a:latin typeface="Times New Roman" panose="02020603050405020304" pitchFamily="18" charset="0"/>
                <a:cs typeface="Times New Roman" panose="02020603050405020304" pitchFamily="18" charset="0"/>
              </a:rPr>
              <a:t> 269. </a:t>
            </a:r>
            <a:r>
              <a:rPr lang="it-IT" sz="1600" b="1" dirty="0">
                <a:solidFill>
                  <a:srgbClr val="0070C0"/>
                </a:solidFill>
                <a:latin typeface="Times New Roman" panose="02020603050405020304" pitchFamily="18" charset="0"/>
                <a:cs typeface="Times New Roman" panose="02020603050405020304" pitchFamily="18" charset="0"/>
              </a:rPr>
              <a:t>Il tema della disabilità è di grande importanza per l’evangelizzazione e la formazione cristiana</a:t>
            </a:r>
            <a:r>
              <a:rPr lang="it-IT" sz="1600" dirty="0">
                <a:solidFill>
                  <a:srgbClr val="0070C0"/>
                </a:solidFill>
                <a:latin typeface="Times New Roman" panose="02020603050405020304" pitchFamily="18" charset="0"/>
                <a:cs typeface="Times New Roman" panose="02020603050405020304" pitchFamily="18" charset="0"/>
              </a:rPr>
              <a:t>. Le comunità sono chiamate non solo a prendersi cura dei più fragili, ma a riconoscere la presenza di Gesù che si manifesta in loro in modo speciale. Questo «richiede una duplice attenzione: la consapevolezza della educabilità alla fede della persona con disabilità, anche gravi e gravissime; e la volontà di considerarla come soggetto attivo nella comunità in cui vive» (Francesco, </a:t>
            </a:r>
            <a:r>
              <a:rPr lang="it-IT" sz="1600" i="1" dirty="0">
                <a:solidFill>
                  <a:srgbClr val="0070C0"/>
                </a:solidFill>
                <a:latin typeface="Times New Roman" panose="02020603050405020304" pitchFamily="18" charset="0"/>
                <a:cs typeface="Times New Roman" panose="02020603050405020304" pitchFamily="18" charset="0"/>
              </a:rPr>
              <a:t>Discorso ai partecipanti al Convegno per persone disabili</a:t>
            </a:r>
            <a:r>
              <a:rPr lang="it-IT" sz="1600" dirty="0">
                <a:solidFill>
                  <a:srgbClr val="0070C0"/>
                </a:solidFill>
                <a:latin typeface="Times New Roman" panose="02020603050405020304" pitchFamily="18" charset="0"/>
                <a:cs typeface="Times New Roman" panose="02020603050405020304" pitchFamily="18" charset="0"/>
              </a:rPr>
              <a:t> 11 giugno 2016). </a:t>
            </a:r>
          </a:p>
          <a:p>
            <a:pPr algn="just">
              <a:lnSpc>
                <a:spcPts val="2100"/>
              </a:lnSpc>
              <a:spcAft>
                <a:spcPts val="800"/>
              </a:spcAft>
            </a:pPr>
            <a:r>
              <a:rPr lang="it-IT" sz="1600" i="1" dirty="0">
                <a:solidFill>
                  <a:srgbClr val="0070C0"/>
                </a:solidFill>
                <a:latin typeface="Times New Roman" panose="02020603050405020304" pitchFamily="18" charset="0"/>
                <a:cs typeface="Times New Roman" panose="02020603050405020304" pitchFamily="18" charset="0"/>
              </a:rPr>
              <a:t>A livello culturale, purtroppo, è diffusa una concezione della vita, spesso narcisistica e utilitaristica, che non coglie nelle persone con disabilità la multiforme ricchezza umana e spirituale, dimenticando che la vulnerabilità appartiene all’essenza dell’uomo e non impedisce di essere felici e di realizzare se stessi</a:t>
            </a:r>
            <a:r>
              <a:rPr lang="it-IT" sz="1600" dirty="0">
                <a:solidFill>
                  <a:srgbClr val="0070C0"/>
                </a:solidFill>
                <a:latin typeface="Times New Roman" panose="02020603050405020304" pitchFamily="18" charset="0"/>
                <a:cs typeface="Times New Roman" panose="02020603050405020304" pitchFamily="18" charset="0"/>
              </a:rPr>
              <a:t> (Cf Francesco, </a:t>
            </a:r>
            <a:r>
              <a:rPr lang="it-IT" sz="1600" i="1" dirty="0">
                <a:solidFill>
                  <a:srgbClr val="0070C0"/>
                </a:solidFill>
                <a:latin typeface="Times New Roman" panose="02020603050405020304" pitchFamily="18" charset="0"/>
                <a:cs typeface="Times New Roman" panose="02020603050405020304" pitchFamily="18" charset="0"/>
              </a:rPr>
              <a:t>Discorso ai partecipanti al Convegno «Catechesi e persone con disabilità»</a:t>
            </a:r>
            <a:r>
              <a:rPr lang="it-IT" sz="1600" dirty="0">
                <a:solidFill>
                  <a:srgbClr val="0070C0"/>
                </a:solidFill>
                <a:latin typeface="Times New Roman" panose="02020603050405020304" pitchFamily="18" charset="0"/>
                <a:cs typeface="Times New Roman" panose="02020603050405020304" pitchFamily="18" charset="0"/>
              </a:rPr>
              <a:t> 21 ottobre 2017).</a:t>
            </a:r>
          </a:p>
        </p:txBody>
      </p:sp>
      <p:pic>
        <p:nvPicPr>
          <p:cNvPr id="6146" name="Picture 2" descr="AVVISO - GESTIONE DEL SERVIZIO DI ASSISTENZA ALUNNI DIVERSABILI - Comune di  Torregrotta">
            <a:extLst>
              <a:ext uri="{FF2B5EF4-FFF2-40B4-BE49-F238E27FC236}">
                <a16:creationId xmlns:a16="http://schemas.microsoft.com/office/drawing/2014/main" id="{CE0BEB37-42B5-4CDA-806D-97C706EA9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3285" y="4486782"/>
            <a:ext cx="3841807" cy="2132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89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44239" y="1004591"/>
            <a:ext cx="9903522" cy="382092"/>
          </a:xfrm>
          <a:prstGeom prst="rect">
            <a:avLst/>
          </a:prstGeom>
          <a:noFill/>
        </p:spPr>
        <p:txBody>
          <a:bodyPr wrap="square">
            <a:spAutoFit/>
          </a:bodyPr>
          <a:lstStyle/>
          <a:p>
            <a:pPr algn="just">
              <a:lnSpc>
                <a:spcPct val="150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834748EF-D4B0-4D19-BDE6-4514D4AF2126}"/>
              </a:ext>
            </a:extLst>
          </p:cNvPr>
          <p:cNvSpPr txBox="1"/>
          <p:nvPr/>
        </p:nvSpPr>
        <p:spPr>
          <a:xfrm>
            <a:off x="1144237" y="1004591"/>
            <a:ext cx="9564403" cy="4349909"/>
          </a:xfrm>
          <a:prstGeom prst="rect">
            <a:avLst/>
          </a:prstGeom>
          <a:noFill/>
        </p:spPr>
        <p:txBody>
          <a:bodyPr wrap="square">
            <a:spAutoFit/>
          </a:bodyPr>
          <a:lstStyle/>
          <a:p>
            <a:pPr marL="285750" indent="-285750">
              <a:lnSpc>
                <a:spcPts val="2100"/>
              </a:lnSpc>
              <a:spcAft>
                <a:spcPts val="800"/>
              </a:spcAft>
              <a:buFont typeface="Arial" panose="020B0604020202020204" pitchFamily="34" charset="0"/>
              <a:buChar char="•"/>
            </a:pPr>
            <a:r>
              <a:rPr lang="it-IT" sz="1600" dirty="0">
                <a:solidFill>
                  <a:srgbClr val="0070C0"/>
                </a:solidFill>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La Santa Sede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409-410) in particolare il Pontificio Consiglio per la nuova evangelizzazione</a:t>
            </a:r>
          </a:p>
          <a:p>
            <a:pPr marL="285750" indent="-285750">
              <a:lnSpc>
                <a:spcPts val="2100"/>
              </a:lnSpc>
              <a:spcAft>
                <a:spcPts val="800"/>
              </a:spcAft>
              <a:buFont typeface="Arial" panose="020B0604020202020204" pitchFamily="34" charset="0"/>
              <a:buChar char="•"/>
            </a:pPr>
            <a:r>
              <a:rPr lang="it-IT" dirty="0">
                <a:solidFill>
                  <a:srgbClr val="0070C0"/>
                </a:solidFill>
                <a:latin typeface="Times New Roman" panose="02020603050405020304" pitchFamily="18" charset="0"/>
                <a:cs typeface="Times New Roman" panose="02020603050405020304" pitchFamily="18" charset="0"/>
              </a:rPr>
              <a:t>I Sinodi dei Vescovi o i Consigli dei Gerarchi delle Chiese orientali (n. 411), </a:t>
            </a:r>
          </a:p>
          <a:p>
            <a:pPr marL="285750" indent="-285750">
              <a:lnSpc>
                <a:spcPts val="2100"/>
              </a:lnSpc>
              <a:spcAft>
                <a:spcPts val="800"/>
              </a:spcAft>
              <a:buFont typeface="Arial" panose="020B0604020202020204" pitchFamily="34" charset="0"/>
              <a:buChar char="•"/>
            </a:pPr>
            <a:r>
              <a:rPr lang="it-IT" dirty="0">
                <a:solidFill>
                  <a:srgbClr val="0070C0"/>
                </a:solidFill>
                <a:latin typeface="Times New Roman" panose="02020603050405020304" pitchFamily="18" charset="0"/>
                <a:cs typeface="Times New Roman" panose="02020603050405020304" pitchFamily="18" charset="0"/>
              </a:rPr>
              <a:t>La Conferenza episcopale, Ufficio Catechistico Nazionale e Coordinamento Regionale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412-415)</a:t>
            </a:r>
          </a:p>
          <a:p>
            <a:pPr marL="285750" indent="-285750">
              <a:lnSpc>
                <a:spcPts val="2100"/>
              </a:lnSpc>
              <a:spcAft>
                <a:spcPts val="800"/>
              </a:spcAft>
              <a:buFont typeface="Arial" panose="020B0604020202020204" pitchFamily="34" charset="0"/>
              <a:buChar char="•"/>
            </a:pPr>
            <a:r>
              <a:rPr lang="it-IT" dirty="0">
                <a:solidFill>
                  <a:srgbClr val="0070C0"/>
                </a:solidFill>
                <a:latin typeface="Times New Roman" panose="02020603050405020304" pitchFamily="18" charset="0"/>
                <a:cs typeface="Times New Roman" panose="02020603050405020304" pitchFamily="18" charset="0"/>
              </a:rPr>
              <a:t>La diocesi (</a:t>
            </a:r>
            <a:r>
              <a:rPr lang="it-IT" dirty="0" err="1">
                <a:solidFill>
                  <a:srgbClr val="0070C0"/>
                </a:solidFill>
                <a:latin typeface="Times New Roman" panose="02020603050405020304" pitchFamily="18" charset="0"/>
                <a:cs typeface="Times New Roman" panose="02020603050405020304" pitchFamily="18" charset="0"/>
              </a:rPr>
              <a:t>nn</a:t>
            </a:r>
            <a:r>
              <a:rPr lang="it-IT" dirty="0">
                <a:solidFill>
                  <a:srgbClr val="0070C0"/>
                </a:solidFill>
                <a:latin typeface="Times New Roman" panose="02020603050405020304" pitchFamily="18" charset="0"/>
                <a:cs typeface="Times New Roman" panose="02020603050405020304" pitchFamily="18" charset="0"/>
              </a:rPr>
              <a:t>. 416-425) </a:t>
            </a:r>
          </a:p>
          <a:p>
            <a:pPr>
              <a:lnSpc>
                <a:spcPts val="2100"/>
              </a:lnSpc>
              <a:spcAft>
                <a:spcPts val="800"/>
              </a:spcAft>
            </a:pPr>
            <a:endParaRPr lang="it-IT" dirty="0">
              <a:solidFill>
                <a:srgbClr val="0070C0"/>
              </a:solidFill>
              <a:latin typeface="Times New Roman" panose="02020603050405020304" pitchFamily="18" charset="0"/>
              <a:cs typeface="Times New Roman" panose="02020603050405020304" pitchFamily="18" charset="0"/>
            </a:endParaRPr>
          </a:p>
          <a:p>
            <a:pPr>
              <a:lnSpc>
                <a:spcPts val="2100"/>
              </a:lnSpc>
              <a:spcAft>
                <a:spcPts val="800"/>
              </a:spcAft>
            </a:pPr>
            <a:r>
              <a:rPr lang="it-IT" b="1" dirty="0">
                <a:solidFill>
                  <a:srgbClr val="FFC000"/>
                </a:solidFill>
                <a:latin typeface="Times New Roman" panose="02020603050405020304" pitchFamily="18" charset="0"/>
                <a:cs typeface="Times New Roman" panose="02020603050405020304" pitchFamily="18" charset="0"/>
              </a:rPr>
              <a:t>L’Ufficio catechistico diocesano e i suoi compiti e servizi: </a:t>
            </a:r>
          </a:p>
          <a:p>
            <a:pPr marL="285750" indent="-285750">
              <a:lnSpc>
                <a:spcPts val="2100"/>
              </a:lnSpc>
              <a:spcAft>
                <a:spcPts val="800"/>
              </a:spcAft>
              <a:buFont typeface="Wingdings" panose="05000000000000000000" pitchFamily="2" charset="2"/>
              <a:buChar char="Ø"/>
            </a:pPr>
            <a:r>
              <a:rPr lang="it-IT" dirty="0">
                <a:solidFill>
                  <a:srgbClr val="0070C0"/>
                </a:solidFill>
                <a:latin typeface="Times New Roman" panose="02020603050405020304" pitchFamily="18" charset="0"/>
                <a:cs typeface="Times New Roman" panose="02020603050405020304" pitchFamily="18" charset="0"/>
              </a:rPr>
              <a:t>Analisi della situazione, </a:t>
            </a:r>
          </a:p>
          <a:p>
            <a:pPr marL="285750" indent="-285750">
              <a:lnSpc>
                <a:spcPts val="2100"/>
              </a:lnSpc>
              <a:spcAft>
                <a:spcPts val="800"/>
              </a:spcAft>
              <a:buFont typeface="Wingdings" panose="05000000000000000000" pitchFamily="2" charset="2"/>
              <a:buChar char="Ø"/>
            </a:pPr>
            <a:r>
              <a:rPr lang="it-IT" dirty="0">
                <a:solidFill>
                  <a:srgbClr val="0070C0"/>
                </a:solidFill>
                <a:latin typeface="Times New Roman" panose="02020603050405020304" pitchFamily="18" charset="0"/>
                <a:cs typeface="Times New Roman" panose="02020603050405020304" pitchFamily="18" charset="0"/>
              </a:rPr>
              <a:t>Coordinamento della catechesi, </a:t>
            </a:r>
          </a:p>
          <a:p>
            <a:pPr marL="285750" indent="-285750">
              <a:lnSpc>
                <a:spcPts val="2100"/>
              </a:lnSpc>
              <a:spcAft>
                <a:spcPts val="800"/>
              </a:spcAft>
              <a:buFont typeface="Wingdings" panose="05000000000000000000" pitchFamily="2" charset="2"/>
              <a:buChar char="Ø"/>
            </a:pPr>
            <a:r>
              <a:rPr lang="it-IT" dirty="0">
                <a:solidFill>
                  <a:srgbClr val="0070C0"/>
                </a:solidFill>
                <a:latin typeface="Times New Roman" panose="02020603050405020304" pitchFamily="18" charset="0"/>
                <a:cs typeface="Times New Roman" panose="02020603050405020304" pitchFamily="18" charset="0"/>
              </a:rPr>
              <a:t>Progetto diocesano di catechesi e Progetto Pastorale diocesano, </a:t>
            </a:r>
          </a:p>
          <a:p>
            <a:pPr marL="285750" indent="-285750">
              <a:lnSpc>
                <a:spcPts val="2100"/>
              </a:lnSpc>
              <a:spcAft>
                <a:spcPts val="800"/>
              </a:spcAft>
              <a:buFont typeface="Wingdings" panose="05000000000000000000" pitchFamily="2" charset="2"/>
              <a:buChar char="Ø"/>
            </a:pPr>
            <a:r>
              <a:rPr lang="it-IT" dirty="0">
                <a:solidFill>
                  <a:srgbClr val="0070C0"/>
                </a:solidFill>
                <a:latin typeface="Times New Roman" panose="02020603050405020304" pitchFamily="18" charset="0"/>
                <a:cs typeface="Times New Roman" panose="02020603050405020304" pitchFamily="18" charset="0"/>
              </a:rPr>
              <a:t>Programma operativo, </a:t>
            </a:r>
          </a:p>
          <a:p>
            <a:pPr marL="285750" indent="-285750">
              <a:lnSpc>
                <a:spcPts val="2100"/>
              </a:lnSpc>
              <a:spcAft>
                <a:spcPts val="800"/>
              </a:spcAft>
              <a:buFont typeface="Wingdings" panose="05000000000000000000" pitchFamily="2" charset="2"/>
              <a:buChar char="Ø"/>
            </a:pPr>
            <a:r>
              <a:rPr lang="it-IT" dirty="0">
                <a:solidFill>
                  <a:srgbClr val="0070C0"/>
                </a:solidFill>
                <a:latin typeface="Times New Roman" panose="02020603050405020304" pitchFamily="18" charset="0"/>
                <a:cs typeface="Times New Roman" panose="02020603050405020304" pitchFamily="18" charset="0"/>
              </a:rPr>
              <a:t>Formazione dei catechisti (di base, permanente, per operatori intermedi, per formatori)</a:t>
            </a:r>
          </a:p>
        </p:txBody>
      </p:sp>
      <p:sp>
        <p:nvSpPr>
          <p:cNvPr id="12" name="CasellaDiTesto 11">
            <a:extLst>
              <a:ext uri="{FF2B5EF4-FFF2-40B4-BE49-F238E27FC236}">
                <a16:creationId xmlns:a16="http://schemas.microsoft.com/office/drawing/2014/main" id="{612723E1-1EFD-472C-8C19-392A76D7FBD0}"/>
              </a:ext>
            </a:extLst>
          </p:cNvPr>
          <p:cNvSpPr txBox="1"/>
          <p:nvPr/>
        </p:nvSpPr>
        <p:spPr>
          <a:xfrm>
            <a:off x="0" y="404911"/>
            <a:ext cx="12192000" cy="380297"/>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Gli organismi al servizio della catechesi (c. XII)</a:t>
            </a:r>
          </a:p>
        </p:txBody>
      </p:sp>
    </p:spTree>
    <p:extLst>
      <p:ext uri="{BB962C8B-B14F-4D97-AF65-F5344CB8AC3E}">
        <p14:creationId xmlns:p14="http://schemas.microsoft.com/office/powerpoint/2010/main" val="251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44239" y="1004591"/>
            <a:ext cx="9903522" cy="382092"/>
          </a:xfrm>
          <a:prstGeom prst="rect">
            <a:avLst/>
          </a:prstGeom>
          <a:noFill/>
        </p:spPr>
        <p:txBody>
          <a:bodyPr wrap="square">
            <a:spAutoFit/>
          </a:bodyPr>
          <a:lstStyle/>
          <a:p>
            <a:pPr algn="just">
              <a:lnSpc>
                <a:spcPct val="150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id="{8DEFD48B-4C12-429E-B4DD-835FD7DA598C}"/>
              </a:ext>
            </a:extLst>
          </p:cNvPr>
          <p:cNvSpPr txBox="1"/>
          <p:nvPr/>
        </p:nvSpPr>
        <p:spPr>
          <a:xfrm>
            <a:off x="1223134" y="1278444"/>
            <a:ext cx="9564403" cy="4452501"/>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it-IT" b="1" dirty="0">
                <a:solidFill>
                  <a:srgbClr val="FFC000"/>
                </a:solidFill>
                <a:latin typeface="Times New Roman" panose="02020603050405020304" pitchFamily="18" charset="0"/>
                <a:cs typeface="Times New Roman" panose="02020603050405020304" pitchFamily="18" charset="0"/>
              </a:rPr>
              <a:t>Compito delle parrocchie</a:t>
            </a:r>
            <a:r>
              <a:rPr lang="it-IT" dirty="0">
                <a:solidFill>
                  <a:srgbClr val="FFC000"/>
                </a:solidFill>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“esempio di apostolato comunitario”,  capaci di una catechesi creativa, “in ascolto” e “in uscita” rispettose delle esperienze delle persone e dei territori e contesti. </a:t>
            </a:r>
          </a:p>
          <a:p>
            <a:pPr marL="342900" lvl="0" indent="-342900">
              <a:lnSpc>
                <a:spcPct val="150000"/>
              </a:lnSpc>
              <a:buFont typeface="Symbol" panose="05050102010706020507" pitchFamily="18" charset="2"/>
              <a:buChar char=""/>
            </a:pPr>
            <a:r>
              <a:rPr lang="it-IT" b="1" dirty="0">
                <a:solidFill>
                  <a:srgbClr val="FFC000"/>
                </a:solidFill>
                <a:latin typeface="Times New Roman" panose="02020603050405020304" pitchFamily="18" charset="0"/>
                <a:cs typeface="Times New Roman" panose="02020603050405020304" pitchFamily="18" charset="0"/>
              </a:rPr>
              <a:t>Associazioni e movimenti ecclesiali</a:t>
            </a:r>
            <a:r>
              <a:rPr lang="it-IT" dirty="0">
                <a:solidFill>
                  <a:srgbClr val="FFC000"/>
                </a:solidFill>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“grande capacità evangelizzatrice” che li rende una “ricchezza della Chiesa”, purché curino la formazione e la comunione ecclesiale diocesana e parrocchiale. </a:t>
            </a:r>
          </a:p>
          <a:p>
            <a:pPr marL="342900" lvl="0" indent="-342900">
              <a:lnSpc>
                <a:spcPct val="150000"/>
              </a:lnSpc>
              <a:spcAft>
                <a:spcPts val="800"/>
              </a:spcAft>
              <a:buFont typeface="Symbol" panose="05050102010706020507" pitchFamily="18" charset="2"/>
              <a:buChar char=""/>
            </a:pPr>
            <a:r>
              <a:rPr lang="it-IT" b="1" dirty="0">
                <a:solidFill>
                  <a:srgbClr val="FFC000"/>
                </a:solidFill>
                <a:latin typeface="Times New Roman" panose="02020603050405020304" pitchFamily="18" charset="0"/>
                <a:cs typeface="Times New Roman" panose="02020603050405020304" pitchFamily="18" charset="0"/>
              </a:rPr>
              <a:t>Scuole cattoliche e rapporto con gli Insegnanti  di Religione Cattolica: </a:t>
            </a:r>
            <a:r>
              <a:rPr lang="it-IT" dirty="0">
                <a:solidFill>
                  <a:srgbClr val="0070C0"/>
                </a:solidFill>
                <a:latin typeface="Times New Roman" panose="02020603050405020304" pitchFamily="18" charset="0"/>
                <a:cs typeface="Times New Roman" panose="02020603050405020304" pitchFamily="18" charset="0"/>
              </a:rPr>
              <a:t>esortate a passare da scuole-istituzioni </a:t>
            </a:r>
          </a:p>
          <a:p>
            <a:pPr lvl="1">
              <a:lnSpc>
                <a:spcPct val="150000"/>
              </a:lnSpc>
              <a:spcAft>
                <a:spcPts val="800"/>
              </a:spcAft>
            </a:pPr>
            <a:r>
              <a:rPr lang="it-IT" dirty="0">
                <a:solidFill>
                  <a:srgbClr val="0070C0"/>
                </a:solidFill>
                <a:latin typeface="Times New Roman" panose="02020603050405020304" pitchFamily="18" charset="0"/>
                <a:cs typeface="Times New Roman" panose="02020603050405020304" pitchFamily="18" charset="0"/>
              </a:rPr>
              <a:t>a scuole-comunità, ovvero comunità di fede con un progetto </a:t>
            </a:r>
          </a:p>
          <a:p>
            <a:pPr lvl="1">
              <a:lnSpc>
                <a:spcPct val="150000"/>
              </a:lnSpc>
              <a:spcAft>
                <a:spcPts val="800"/>
              </a:spcAft>
            </a:pPr>
            <a:r>
              <a:rPr lang="it-IT" dirty="0">
                <a:solidFill>
                  <a:srgbClr val="0070C0"/>
                </a:solidFill>
                <a:latin typeface="Times New Roman" panose="02020603050405020304" pitchFamily="18" charset="0"/>
                <a:cs typeface="Times New Roman" panose="02020603050405020304" pitchFamily="18" charset="0"/>
              </a:rPr>
              <a:t>educativo basato sui valori del Vangelo.</a:t>
            </a:r>
          </a:p>
        </p:txBody>
      </p:sp>
      <p:sp>
        <p:nvSpPr>
          <p:cNvPr id="13" name="CasellaDiTesto 12">
            <a:extLst>
              <a:ext uri="{FF2B5EF4-FFF2-40B4-BE49-F238E27FC236}">
                <a16:creationId xmlns:a16="http://schemas.microsoft.com/office/drawing/2014/main" id="{31B5F14E-C011-4ACC-9A83-A4F45087D545}"/>
              </a:ext>
            </a:extLst>
          </p:cNvPr>
          <p:cNvSpPr txBox="1"/>
          <p:nvPr/>
        </p:nvSpPr>
        <p:spPr>
          <a:xfrm>
            <a:off x="152400" y="557311"/>
            <a:ext cx="12192000" cy="380297"/>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Catechesi e Parrocchie, associazioni e scuole cattoliche</a:t>
            </a:r>
          </a:p>
        </p:txBody>
      </p:sp>
      <p:pic>
        <p:nvPicPr>
          <p:cNvPr id="8194" name="Picture 2">
            <a:extLst>
              <a:ext uri="{FF2B5EF4-FFF2-40B4-BE49-F238E27FC236}">
                <a16:creationId xmlns:a16="http://schemas.microsoft.com/office/drawing/2014/main" id="{56F2E9F5-7038-467A-A9F1-06616CDBB7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1" t="10430" r="2167" b="10898"/>
          <a:stretch/>
        </p:blipFill>
        <p:spPr bwMode="auto">
          <a:xfrm>
            <a:off x="7596769" y="4211445"/>
            <a:ext cx="4294516" cy="2532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3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sellaDiTesto 16">
            <a:extLst>
              <a:ext uri="{FF2B5EF4-FFF2-40B4-BE49-F238E27FC236}">
                <a16:creationId xmlns:a16="http://schemas.microsoft.com/office/drawing/2014/main" id="{79D1DA06-14B4-411B-8852-31DF99EE1365}"/>
              </a:ext>
            </a:extLst>
          </p:cNvPr>
          <p:cNvSpPr txBox="1"/>
          <p:nvPr/>
        </p:nvSpPr>
        <p:spPr>
          <a:xfrm>
            <a:off x="1144239" y="1004591"/>
            <a:ext cx="9903522" cy="382092"/>
          </a:xfrm>
          <a:prstGeom prst="rect">
            <a:avLst/>
          </a:prstGeom>
          <a:noFill/>
        </p:spPr>
        <p:txBody>
          <a:bodyPr wrap="square">
            <a:spAutoFit/>
          </a:bodyPr>
          <a:lstStyle/>
          <a:p>
            <a:pPr algn="just">
              <a:lnSpc>
                <a:spcPct val="150000"/>
              </a:lnSpc>
              <a:spcAft>
                <a:spcPts val="800"/>
              </a:spcAft>
            </a:pP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asellaDiTesto 10">
            <a:extLst>
              <a:ext uri="{FF2B5EF4-FFF2-40B4-BE49-F238E27FC236}">
                <a16:creationId xmlns:a16="http://schemas.microsoft.com/office/drawing/2014/main" id="{643DFA72-6AC1-451B-A1D2-34609FC45A62}"/>
              </a:ext>
            </a:extLst>
          </p:cNvPr>
          <p:cNvSpPr txBox="1"/>
          <p:nvPr/>
        </p:nvSpPr>
        <p:spPr>
          <a:xfrm>
            <a:off x="0" y="388326"/>
            <a:ext cx="12192000" cy="752194"/>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Catechesi per conversione ecologica, </a:t>
            </a:r>
          </a:p>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impegno sociale e tutela del lavoro (c. X)</a:t>
            </a:r>
          </a:p>
        </p:txBody>
      </p:sp>
      <p:sp>
        <p:nvSpPr>
          <p:cNvPr id="12" name="CasellaDiTesto 11">
            <a:extLst>
              <a:ext uri="{FF2B5EF4-FFF2-40B4-BE49-F238E27FC236}">
                <a16:creationId xmlns:a16="http://schemas.microsoft.com/office/drawing/2014/main" id="{E0F6876A-1052-46F8-A131-C6BBA72BD17B}"/>
              </a:ext>
            </a:extLst>
          </p:cNvPr>
          <p:cNvSpPr txBox="1"/>
          <p:nvPr/>
        </p:nvSpPr>
        <p:spPr>
          <a:xfrm>
            <a:off x="1144239" y="1395476"/>
            <a:ext cx="9414387" cy="3000821"/>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it-IT" b="1" dirty="0">
                <a:solidFill>
                  <a:srgbClr val="FFC000"/>
                </a:solidFill>
                <a:latin typeface="Times New Roman" panose="02020603050405020304" pitchFamily="18" charset="0"/>
                <a:cs typeface="Times New Roman" panose="02020603050405020304" pitchFamily="18" charset="0"/>
              </a:rPr>
              <a:t>Conversione ecologica</a:t>
            </a:r>
            <a:r>
              <a:rPr lang="it-IT" dirty="0">
                <a:solidFill>
                  <a:srgbClr val="FFC000"/>
                </a:solidFill>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promuovere attraverso una catechesi attenta alla salvaguardia del Creato e ispiratrice di una vita virtuosa, lontana dal consumismo, perché “l’ecologia integrale è parte integrante della vita cristiana”. </a:t>
            </a:r>
          </a:p>
          <a:p>
            <a:pPr marL="342900" lvl="0" indent="-342900">
              <a:lnSpc>
                <a:spcPct val="150000"/>
              </a:lnSpc>
              <a:buFont typeface="Symbol" panose="05050102010706020507" pitchFamily="18" charset="2"/>
              <a:buChar char=""/>
            </a:pPr>
            <a:r>
              <a:rPr lang="it-IT" b="1" dirty="0">
                <a:solidFill>
                  <a:srgbClr val="FFC000"/>
                </a:solidFill>
                <a:latin typeface="Times New Roman" panose="02020603050405020304" pitchFamily="18" charset="0"/>
                <a:cs typeface="Times New Roman" panose="02020603050405020304" pitchFamily="18" charset="0"/>
              </a:rPr>
              <a:t>Impegno sociale: </a:t>
            </a:r>
            <a:r>
              <a:rPr lang="it-IT" dirty="0">
                <a:solidFill>
                  <a:srgbClr val="0070C0"/>
                </a:solidFill>
                <a:latin typeface="Times New Roman" panose="02020603050405020304" pitchFamily="18" charset="0"/>
                <a:cs typeface="Times New Roman" panose="02020603050405020304" pitchFamily="18" charset="0"/>
              </a:rPr>
              <a:t>agire in favore del bene comune, contrastando le strutture di peccato con rettitudine morale ed apertura al dialogo. </a:t>
            </a:r>
          </a:p>
          <a:p>
            <a:pPr marL="342900" lvl="0" indent="-342900">
              <a:lnSpc>
                <a:spcPct val="150000"/>
              </a:lnSpc>
              <a:spcAft>
                <a:spcPts val="800"/>
              </a:spcAft>
              <a:buFont typeface="Symbol" panose="05050102010706020507" pitchFamily="18" charset="2"/>
              <a:buChar char=""/>
            </a:pPr>
            <a:r>
              <a:rPr lang="it-IT" b="1" dirty="0">
                <a:solidFill>
                  <a:srgbClr val="FFC000"/>
                </a:solidFill>
                <a:latin typeface="Times New Roman" panose="02020603050405020304" pitchFamily="18" charset="0"/>
                <a:cs typeface="Times New Roman" panose="02020603050405020304" pitchFamily="18" charset="0"/>
              </a:rPr>
              <a:t>Tutela del Lavoro</a:t>
            </a:r>
            <a:r>
              <a:rPr lang="it-IT" dirty="0">
                <a:solidFill>
                  <a:srgbClr val="FFC000"/>
                </a:solidFill>
                <a:latin typeface="Times New Roman" panose="02020603050405020304" pitchFamily="18" charset="0"/>
                <a:cs typeface="Times New Roman" panose="02020603050405020304" pitchFamily="18" charset="0"/>
              </a:rPr>
              <a:t>: </a:t>
            </a:r>
            <a:r>
              <a:rPr lang="it-IT" dirty="0">
                <a:solidFill>
                  <a:srgbClr val="0070C0"/>
                </a:solidFill>
                <a:latin typeface="Times New Roman" panose="02020603050405020304" pitchFamily="18" charset="0"/>
                <a:cs typeface="Times New Roman" panose="02020603050405020304" pitchFamily="18" charset="0"/>
              </a:rPr>
              <a:t>si esorta all’evangelizzazione secondo la Dottrina Sociale della Chiesa, con particolare attenzione alla difesa dei diritti dei più deboli. </a:t>
            </a:r>
          </a:p>
        </p:txBody>
      </p:sp>
      <p:pic>
        <p:nvPicPr>
          <p:cNvPr id="10242" name="Picture 2" descr="Il bene comune»">
            <a:extLst>
              <a:ext uri="{FF2B5EF4-FFF2-40B4-BE49-F238E27FC236}">
                <a16:creationId xmlns:a16="http://schemas.microsoft.com/office/drawing/2014/main" id="{6BFDFBAC-AABC-4081-BC61-FD790AC1E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400" y="3862224"/>
            <a:ext cx="37084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53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643DFA72-6AC1-451B-A1D2-34609FC45A62}"/>
              </a:ext>
            </a:extLst>
          </p:cNvPr>
          <p:cNvSpPr txBox="1"/>
          <p:nvPr/>
        </p:nvSpPr>
        <p:spPr>
          <a:xfrm>
            <a:off x="0" y="388326"/>
            <a:ext cx="12192000" cy="380297"/>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PER CONCLUDERE</a:t>
            </a:r>
          </a:p>
        </p:txBody>
      </p:sp>
      <p:sp>
        <p:nvSpPr>
          <p:cNvPr id="12" name="CasellaDiTesto 11">
            <a:extLst>
              <a:ext uri="{FF2B5EF4-FFF2-40B4-BE49-F238E27FC236}">
                <a16:creationId xmlns:a16="http://schemas.microsoft.com/office/drawing/2014/main" id="{E0F6876A-1052-46F8-A131-C6BBA72BD17B}"/>
              </a:ext>
            </a:extLst>
          </p:cNvPr>
          <p:cNvSpPr txBox="1"/>
          <p:nvPr/>
        </p:nvSpPr>
        <p:spPr>
          <a:xfrm>
            <a:off x="1144239" y="768623"/>
            <a:ext cx="9774729" cy="6510885"/>
          </a:xfrm>
          <a:prstGeom prst="rect">
            <a:avLst/>
          </a:prstGeom>
          <a:noFill/>
        </p:spPr>
        <p:txBody>
          <a:bodyPr wrap="square">
            <a:spAutoFit/>
          </a:bodyPr>
          <a:lstStyle/>
          <a:p>
            <a:pPr algn="ctr">
              <a:lnSpc>
                <a:spcPct val="106000"/>
              </a:lnSpc>
              <a:spcAft>
                <a:spcPts val="800"/>
              </a:spcAft>
            </a:pPr>
            <a:r>
              <a:rPr lang="it-IT" sz="1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«Venite e vedrete» (</a:t>
            </a:r>
            <a:r>
              <a:rPr lang="it-IT" sz="1800" b="1"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Gv</a:t>
            </a:r>
            <a:r>
              <a:rPr lang="it-IT" sz="1800" b="1"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1, 35-42)</a:t>
            </a:r>
            <a:endParaRPr lang="it-IT" b="1" dirty="0">
              <a:solidFill>
                <a:srgbClr val="FFC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Cosa avranno visto i due discepoli di cosi importante da spingere uno dei due, Andrea, a correre dal fratello Simone per dirgli: «Abbiamo trovato il Messia», e subito condurlo da Gesù? </a:t>
            </a:r>
            <a:r>
              <a:rPr lang="it-I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Certamente stando con Gesù il Maestro, hanno scoperto la possibilità di essere qualcosa in più di quello che già erano. </a:t>
            </a:r>
            <a:endPar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Ma noi, segnati dalla pesante realtà della pandemia e dalle conseguenze anche spirituali, educative e relazionali, cosa possiamo fare? </a:t>
            </a:r>
            <a:endPar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it-I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Proprio le tante rinunce a cui siamo costretti (anche di non poter incontrare in presenza i nostri ragazzi, i catechisti, i genitori) possono suggerirci la possibilità di metterci più cuore, </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di "alzare la testa", in modo da non lasciarci vincere dal lamento e dallo scoraggiamento; </a:t>
            </a:r>
          </a:p>
          <a:p>
            <a:pPr marL="285750" indent="-285750" algn="just">
              <a:lnSpc>
                <a:spcPct val="106000"/>
              </a:lnSpc>
              <a:spcAft>
                <a:spcPts val="800"/>
              </a:spcAft>
              <a:buFont typeface="Arial" panose="020B0604020202020204" pitchFamily="34" charset="0"/>
              <a:buChar char="•"/>
            </a:pPr>
            <a:r>
              <a:rPr lang="it-I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nvestire in una più decisa attenzione e cura agli altri, in più generosità, in più dialogo, in più preghiera, in più motivazioni, in più passione apostolica. </a:t>
            </a:r>
          </a:p>
          <a:p>
            <a:pPr algn="just">
              <a:lnSpc>
                <a:spcPct val="106000"/>
              </a:lnSpc>
              <a:spcAft>
                <a:spcPts val="800"/>
              </a:spcAft>
            </a:pPr>
            <a:r>
              <a:rPr lang="it-IT"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«Erano circa le quattro del pomeriggio»</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La gioia del Vangelo che si rinnova, si comunica e si condivide</a:t>
            </a:r>
            <a:endParaRPr lang="it-IT"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6000"/>
              </a:lnSpc>
              <a:spcAft>
                <a:spcPts val="800"/>
              </a:spcAft>
              <a:buFont typeface="Arial" panose="020B0604020202020204" pitchFamily="34" charset="0"/>
              <a:buChar char="•"/>
            </a:pPr>
            <a:r>
              <a:rPr lang="it-IT"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nostra fede, la nostra testimonianza, il nostro servizio di evangelizzatori e catechisti nasce e si motiva sicuramente da un incontro con Cristo nella Comunità diocesana, parrocchiale e domestica</a:t>
            </a:r>
            <a:r>
              <a:rPr lang="it-IT"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it-I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(anche attraverso i genitori, un sacerdote, un amico, i ragazzi, un'esperienza, un evento) </a:t>
            </a:r>
            <a:r>
              <a:rPr lang="it-IT"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cioè attraverso qualcuno che come Andrea non ci ha soltanto parlato, ma ha fatto vedere e ci ha fatto fare esperienza. </a:t>
            </a:r>
            <a:endParaRPr lang="it-IT"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it-IT"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57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sellaDiTesto 10">
            <a:extLst>
              <a:ext uri="{FF2B5EF4-FFF2-40B4-BE49-F238E27FC236}">
                <a16:creationId xmlns:a16="http://schemas.microsoft.com/office/drawing/2014/main" id="{643DFA72-6AC1-451B-A1D2-34609FC45A62}"/>
              </a:ext>
            </a:extLst>
          </p:cNvPr>
          <p:cNvSpPr txBox="1"/>
          <p:nvPr/>
        </p:nvSpPr>
        <p:spPr>
          <a:xfrm>
            <a:off x="0" y="388326"/>
            <a:ext cx="12192000" cy="380297"/>
          </a:xfrm>
          <a:prstGeom prst="rect">
            <a:avLst/>
          </a:prstGeom>
          <a:noFill/>
        </p:spPr>
        <p:txBody>
          <a:bodyPr wrap="square">
            <a:spAutoFit/>
          </a:bodyPr>
          <a:lstStyle/>
          <a:p>
            <a:pPr algn="ctr">
              <a:lnSpc>
                <a:spcPts val="2100"/>
              </a:lnSpc>
              <a:spcAft>
                <a:spcPts val="800"/>
              </a:spcAft>
            </a:pPr>
            <a:r>
              <a:rPr lang="it-IT" sz="2800" dirty="0">
                <a:solidFill>
                  <a:srgbClr val="FFC000"/>
                </a:solidFill>
                <a:latin typeface="Cooper Black" panose="0208090404030B020404" pitchFamily="18" charset="0"/>
                <a:cs typeface="Times New Roman" panose="02020603050405020304" pitchFamily="18" charset="0"/>
              </a:rPr>
              <a:t>PER CONCLUDERE</a:t>
            </a:r>
          </a:p>
        </p:txBody>
      </p:sp>
      <p:sp>
        <p:nvSpPr>
          <p:cNvPr id="12" name="CasellaDiTesto 11">
            <a:extLst>
              <a:ext uri="{FF2B5EF4-FFF2-40B4-BE49-F238E27FC236}">
                <a16:creationId xmlns:a16="http://schemas.microsoft.com/office/drawing/2014/main" id="{E0F6876A-1052-46F8-A131-C6BBA72BD17B}"/>
              </a:ext>
            </a:extLst>
          </p:cNvPr>
          <p:cNvSpPr txBox="1"/>
          <p:nvPr/>
        </p:nvSpPr>
        <p:spPr>
          <a:xfrm>
            <a:off x="1144239" y="1002310"/>
            <a:ext cx="9774729" cy="5787610"/>
          </a:xfrm>
          <a:prstGeom prst="rect">
            <a:avLst/>
          </a:prstGeom>
          <a:noFill/>
        </p:spPr>
        <p:txBody>
          <a:bodyPr wrap="square">
            <a:spAutoFit/>
          </a:bodyPr>
          <a:lstStyle/>
          <a:p>
            <a:pPr algn="just">
              <a:lnSpc>
                <a:spcPct val="106000"/>
              </a:lnSpc>
              <a:spcAft>
                <a:spcPts val="800"/>
              </a:spcAft>
            </a:pP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Molto importante anche per i catechisti quello che Papa Francesco scrive nei primi due numeri di </a:t>
            </a:r>
            <a:r>
              <a:rPr lang="it-IT" sz="1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Evangelii</a:t>
            </a:r>
            <a:r>
              <a:rPr lang="it-IT"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gaudium,</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Esortazione apostolica sull’annuncio del Vangelo nel mondo attuale pubblicata nel 2013:</a:t>
            </a:r>
            <a:endPar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it-IT"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La gioia del Vangelo riempie il cuore e la vita intera di coloro che si incontrano con Gesù</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Coloro che si lasciano salvare da Lui sono liberati dal peccato, dalla tristezza, dal vuoto interiore, dall’isolamento. Con Gesù Cristo sempre nasce e rinasce la gioia. </a:t>
            </a:r>
            <a:r>
              <a:rPr lang="it-IT"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In questa Esortazione desidero indirizzarmi ai fedeli cristiani, per invitarli a una nuova tappa evangelizzatrice marcata da questa gioia e indicare vie per il cammino della Chiesa nei prossimi anni.</a:t>
            </a:r>
            <a:endParaRPr lang="it-IT"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6000"/>
              </a:lnSpc>
              <a:spcAft>
                <a:spcPts val="800"/>
              </a:spcAft>
            </a:pP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Il grande rischio del mondo attuale, con la sua molteplice ed opprimente offerta di consumo, </a:t>
            </a:r>
            <a:r>
              <a:rPr lang="it-IT" sz="1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è una tristezza individualista che scaturisce dal cuore comodo e avaro, dalla ricerca malata di piaceri superficiali, dalla coscienza isolata. </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Quando la vita interiore si chiude nei propri interessi non vi è più spazio per gli altri, non entrano più i poveri, non si ascolta più la voce di Dio, non si gode più della dolce gioia del suo amore, non palpita l’entusiasmo di fare il bene. </a:t>
            </a:r>
          </a:p>
          <a:p>
            <a:pPr marL="449580" algn="just">
              <a:lnSpc>
                <a:spcPct val="106000"/>
              </a:lnSpc>
              <a:spcAft>
                <a:spcPts val="800"/>
              </a:spcAft>
            </a:pPr>
            <a:r>
              <a:rPr lang="it-IT" sz="1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Anche i credenti corrono questo rischio, certo e permanente.</a:t>
            </a: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Molti vi cadono e si trasformano in persone risentite, scontente, senza vita. Questa non è la scelta di una vita degna e piena, questo non è il desiderio di Dio per noi, questa non è la vita nello Spirito che sgorga dal cuore di Cristo risorto.” </a:t>
            </a:r>
            <a:endParaRPr lang="it-IT"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it-IT"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it-IT"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28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E0F6876A-1052-46F8-A131-C6BBA72BD17B}"/>
              </a:ext>
            </a:extLst>
          </p:cNvPr>
          <p:cNvSpPr txBox="1"/>
          <p:nvPr/>
        </p:nvSpPr>
        <p:spPr>
          <a:xfrm>
            <a:off x="1144239" y="882587"/>
            <a:ext cx="8141355" cy="4726743"/>
          </a:xfrm>
          <a:prstGeom prst="rect">
            <a:avLst/>
          </a:prstGeom>
          <a:noFill/>
        </p:spPr>
        <p:txBody>
          <a:bodyPr wrap="square">
            <a:spAutoFit/>
          </a:bodyPr>
          <a:lstStyle/>
          <a:p>
            <a:pPr algn="just">
              <a:lnSpc>
                <a:spcPct val="150000"/>
              </a:lnSpc>
              <a:spcAft>
                <a:spcPts val="800"/>
              </a:spcAft>
            </a:pPr>
            <a:r>
              <a:rPr lang="it-IT" sz="2000" dirty="0">
                <a:solidFill>
                  <a:srgbClr val="0070C0"/>
                </a:solidFill>
                <a:latin typeface="Times New Roman" panose="02020603050405020304" pitchFamily="18" charset="0"/>
                <a:cs typeface="Times New Roman" panose="02020603050405020304" pitchFamily="18" charset="0"/>
              </a:rPr>
              <a:t>Papa Francesco </a:t>
            </a:r>
            <a:r>
              <a:rPr lang="it-IT" sz="2000" i="1" dirty="0">
                <a:solidFill>
                  <a:srgbClr val="0070C0"/>
                </a:solidFill>
                <a:latin typeface="Times New Roman" panose="02020603050405020304" pitchFamily="18" charset="0"/>
                <a:cs typeface="Times New Roman" panose="02020603050405020304" pitchFamily="18" charset="0"/>
              </a:rPr>
              <a:t>nell’incontro con l’Ufficio Catechistico nazionale del 30.01.2021</a:t>
            </a:r>
            <a:r>
              <a:rPr lang="it-IT" sz="2000" dirty="0">
                <a:solidFill>
                  <a:srgbClr val="0070C0"/>
                </a:solidFill>
                <a:latin typeface="Times New Roman" panose="02020603050405020304" pitchFamily="18" charset="0"/>
                <a:cs typeface="Times New Roman" panose="02020603050405020304" pitchFamily="18" charset="0"/>
              </a:rPr>
              <a:t> ha ricordato quanto detto al Convegno ecclesiale di Firenze (nel 2015): </a:t>
            </a:r>
          </a:p>
          <a:p>
            <a:pPr algn="just">
              <a:lnSpc>
                <a:spcPct val="107000"/>
              </a:lnSpc>
              <a:spcAft>
                <a:spcPts val="800"/>
              </a:spcAft>
            </a:pPr>
            <a:r>
              <a:rPr lang="it-IT" sz="2000" dirty="0">
                <a:solidFill>
                  <a:srgbClr val="0070C0"/>
                </a:solidFill>
                <a:latin typeface="Times New Roman" panose="02020603050405020304" pitchFamily="18" charset="0"/>
                <a:cs typeface="Times New Roman" panose="02020603050405020304" pitchFamily="18" charset="0"/>
              </a:rPr>
              <a:t>Desidero una Chiesa “sempre più vicina agli abbandonati, ai dimenticati, agli imperfetti”, una Chiesa “lieta col volto di mamma, che comprende, accompagna, accarezza”. </a:t>
            </a:r>
          </a:p>
          <a:p>
            <a:pPr algn="just">
              <a:lnSpc>
                <a:spcPct val="107000"/>
              </a:lnSpc>
              <a:spcAft>
                <a:spcPts val="800"/>
              </a:spcAft>
            </a:pPr>
            <a:r>
              <a:rPr lang="it-IT" sz="2000" dirty="0">
                <a:solidFill>
                  <a:srgbClr val="0070C0"/>
                </a:solidFill>
                <a:latin typeface="Times New Roman" panose="02020603050405020304" pitchFamily="18" charset="0"/>
                <a:cs typeface="Times New Roman" panose="02020603050405020304" pitchFamily="18" charset="0"/>
              </a:rPr>
              <a:t>In occasione di questo incontro, il Papa ha consegnato ai catechisti un chirografo (scritto di suo pugno), con il seguente testo:</a:t>
            </a:r>
          </a:p>
          <a:p>
            <a:pPr algn="just">
              <a:lnSpc>
                <a:spcPct val="107000"/>
              </a:lnSpc>
              <a:spcAft>
                <a:spcPts val="800"/>
              </a:spcAft>
            </a:pPr>
            <a:r>
              <a:rPr lang="it-IT" sz="2000" b="1" dirty="0">
                <a:solidFill>
                  <a:srgbClr val="0070C0"/>
                </a:solidFill>
                <a:latin typeface="Times New Roman" panose="02020603050405020304" pitchFamily="18" charset="0"/>
                <a:cs typeface="Times New Roman" panose="02020603050405020304" pitchFamily="18" charset="0"/>
              </a:rPr>
              <a:t> "Cari catechisti, vi chiedo di non perdere entusiasmo. Come gli artigiani, anche voi siete chiamati a plasmare l'annuncio con creatività. Non cedete allo scoraggiamento e allo sconforto. Puntate sempre in alto, sostenuti dalla misericordia del Padre. Il Papa v'incoraggia e vi sostiene".</a:t>
            </a:r>
          </a:p>
        </p:txBody>
      </p:sp>
      <p:pic>
        <p:nvPicPr>
          <p:cNvPr id="1026" name="Picture 2" descr="Papa Francesco: chirografo ai catechisti, &quot;come gli artigiani, anche voi  siete chiamati a plasmare l'annuncio con creatività&quot; | AgenSIR">
            <a:extLst>
              <a:ext uri="{FF2B5EF4-FFF2-40B4-BE49-F238E27FC236}">
                <a16:creationId xmlns:a16="http://schemas.microsoft.com/office/drawing/2014/main" id="{B6353397-DE03-4F05-BB1F-9690F63E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5773" y="3107231"/>
            <a:ext cx="25527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976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sellaDiTesto 11">
            <a:extLst>
              <a:ext uri="{FF2B5EF4-FFF2-40B4-BE49-F238E27FC236}">
                <a16:creationId xmlns:a16="http://schemas.microsoft.com/office/drawing/2014/main" id="{E0F6876A-1052-46F8-A131-C6BBA72BD17B}"/>
              </a:ext>
            </a:extLst>
          </p:cNvPr>
          <p:cNvSpPr txBox="1"/>
          <p:nvPr/>
        </p:nvSpPr>
        <p:spPr>
          <a:xfrm>
            <a:off x="7530631" y="4718897"/>
            <a:ext cx="3678729" cy="1739964"/>
          </a:xfrm>
          <a:prstGeom prst="rect">
            <a:avLst/>
          </a:prstGeom>
          <a:noFill/>
        </p:spPr>
        <p:txBody>
          <a:bodyPr wrap="square">
            <a:spAutoFit/>
          </a:bodyPr>
          <a:lstStyle/>
          <a:p>
            <a:pPr algn="r">
              <a:lnSpc>
                <a:spcPct val="106000"/>
              </a:lnSpc>
              <a:spcAft>
                <a:spcPts val="800"/>
              </a:spcAft>
            </a:pPr>
            <a:r>
              <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Grazie per il vostro ascolto</a:t>
            </a:r>
            <a:endParaRPr lang="it-IT"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6000"/>
              </a:lnSpc>
              <a:spcAft>
                <a:spcPts val="800"/>
              </a:spcAft>
            </a:pPr>
            <a:r>
              <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Don Antonio Serio</a:t>
            </a:r>
            <a:endParaRPr lang="it-IT"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t-IT" sz="2400" dirty="0">
              <a:solidFill>
                <a:srgbClr val="0070C0"/>
              </a:solidFill>
              <a:latin typeface="Times New Roman" panose="02020603050405020304" pitchFamily="18" charset="0"/>
              <a:cs typeface="Times New Roman" panose="02020603050405020304" pitchFamily="18" charset="0"/>
            </a:endParaRPr>
          </a:p>
        </p:txBody>
      </p:sp>
      <p:sp>
        <p:nvSpPr>
          <p:cNvPr id="13" name="CasellaDiTesto 12">
            <a:extLst>
              <a:ext uri="{FF2B5EF4-FFF2-40B4-BE49-F238E27FC236}">
                <a16:creationId xmlns:a16="http://schemas.microsoft.com/office/drawing/2014/main" id="{174DD193-E122-42E3-90CF-FE8069626C7C}"/>
              </a:ext>
            </a:extLst>
          </p:cNvPr>
          <p:cNvSpPr txBox="1"/>
          <p:nvPr/>
        </p:nvSpPr>
        <p:spPr>
          <a:xfrm>
            <a:off x="1014060" y="718345"/>
            <a:ext cx="9904908" cy="3681521"/>
          </a:xfrm>
          <a:prstGeom prst="rect">
            <a:avLst/>
          </a:prstGeom>
          <a:noFill/>
        </p:spPr>
        <p:txBody>
          <a:bodyPr wrap="square">
            <a:spAutoFit/>
          </a:bodyPr>
          <a:lstStyle/>
          <a:p>
            <a:pPr algn="ctr">
              <a:lnSpc>
                <a:spcPct val="106000"/>
              </a:lnSpc>
              <a:spcAft>
                <a:spcPts val="800"/>
              </a:spcAft>
            </a:pPr>
            <a:r>
              <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Ringraziamo il Signore </a:t>
            </a:r>
          </a:p>
          <a:p>
            <a:pPr algn="ctr">
              <a:lnSpc>
                <a:spcPct val="106000"/>
              </a:lnSpc>
              <a:spcAft>
                <a:spcPts val="800"/>
              </a:spcAft>
            </a:pPr>
            <a:r>
              <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perché ci ha fatto vivere l’incontro con Lui delle "quattro del pomeriggio" </a:t>
            </a:r>
          </a:p>
          <a:p>
            <a:pPr algn="ctr">
              <a:lnSpc>
                <a:spcPct val="106000"/>
              </a:lnSpc>
              <a:spcAft>
                <a:spcPts val="800"/>
              </a:spcAft>
            </a:pPr>
            <a:r>
              <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 chiediamo che attraverso di noi lo possano vivere tanti altri fratelli e sorelle </a:t>
            </a:r>
          </a:p>
          <a:p>
            <a:pPr algn="ctr">
              <a:lnSpc>
                <a:spcPct val="106000"/>
              </a:lnSpc>
              <a:spcAft>
                <a:spcPts val="800"/>
              </a:spcAft>
            </a:pPr>
            <a:r>
              <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che ci sono affidati e che accompagniamo nella vita e nella fede. </a:t>
            </a:r>
          </a:p>
          <a:p>
            <a:pPr algn="ctr">
              <a:lnSpc>
                <a:spcPct val="106000"/>
              </a:lnSpc>
              <a:spcAft>
                <a:spcPts val="800"/>
              </a:spcAft>
            </a:pPr>
            <a:endParaRPr lang="it-IT" sz="2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6000"/>
              </a:lnSpc>
              <a:spcAft>
                <a:spcPts val="800"/>
              </a:spcAft>
            </a:pPr>
            <a:r>
              <a:rPr lang="it-IT" sz="2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Il Direttorio sia un aiuto e uno strumento </a:t>
            </a:r>
          </a:p>
          <a:p>
            <a:pPr algn="just">
              <a:lnSpc>
                <a:spcPct val="106000"/>
              </a:lnSpc>
              <a:spcAft>
                <a:spcPts val="800"/>
              </a:spcAft>
            </a:pPr>
            <a:r>
              <a:rPr lang="it-IT" sz="2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non per parlare ma per fare esperienza e far fare esperienza </a:t>
            </a:r>
          </a:p>
          <a:p>
            <a:pPr algn="just">
              <a:lnSpc>
                <a:spcPct val="106000"/>
              </a:lnSpc>
              <a:spcAft>
                <a:spcPts val="800"/>
              </a:spcAft>
            </a:pPr>
            <a:r>
              <a:rPr lang="it-IT" sz="22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della gioia dell’incontro con Cristo nella sua Chiesa e della gioia del suo Vangelo.</a:t>
            </a:r>
            <a:endParaRPr lang="it-IT" sz="22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46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Immagine 44" descr="Fisichella: catechesi del primo annuncio, attenta al digitale e alla globalizzazione">
            <a:hlinkClick r:id="rId2" tooltip="&quot;Fisichella: catechesi del primo annuncio, attenta al digitale e alla globalizzazione&quot;"/>
            <a:extLst>
              <a:ext uri="{FF2B5EF4-FFF2-40B4-BE49-F238E27FC236}">
                <a16:creationId xmlns:a16="http://schemas.microsoft.com/office/drawing/2014/main" id="{4689AD78-0B2C-4094-B12F-CDB71457067E}"/>
              </a:ext>
            </a:extLst>
          </p:cNvPr>
          <p:cNvPicPr/>
          <p:nvPr/>
        </p:nvPicPr>
        <p:blipFill rotWithShape="1">
          <a:blip r:embed="rId3">
            <a:extLst>
              <a:ext uri="{28A0092B-C50C-407E-A947-70E740481C1C}">
                <a14:useLocalDpi xmlns:a14="http://schemas.microsoft.com/office/drawing/2010/main" val="0"/>
              </a:ext>
            </a:extLst>
          </a:blip>
          <a:srcRect l="644" t="-18903" r="48490" b="18905"/>
          <a:stretch/>
        </p:blipFill>
        <p:spPr bwMode="auto">
          <a:xfrm>
            <a:off x="7821782" y="2015649"/>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a:noFill/>
        </p:spPr>
      </p:pic>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CasellaDiTesto 84">
            <a:extLst>
              <a:ext uri="{FF2B5EF4-FFF2-40B4-BE49-F238E27FC236}">
                <a16:creationId xmlns:a16="http://schemas.microsoft.com/office/drawing/2014/main" id="{F3ED00BD-4C24-4353-992F-9AAB52F632A3}"/>
              </a:ext>
            </a:extLst>
          </p:cNvPr>
          <p:cNvSpPr txBox="1"/>
          <p:nvPr/>
        </p:nvSpPr>
        <p:spPr>
          <a:xfrm>
            <a:off x="1096857" y="3906948"/>
            <a:ext cx="6642127" cy="3570208"/>
          </a:xfrm>
          <a:prstGeom prst="rect">
            <a:avLst/>
          </a:prstGeom>
          <a:noFill/>
        </p:spPr>
        <p:txBody>
          <a:bodyPr wrap="square">
            <a:spAutoFit/>
          </a:bodyPr>
          <a:lstStyle/>
          <a:p>
            <a:pPr algn="just"/>
            <a:r>
              <a:rPr lang="it-IT" sz="1600" i="1" dirty="0">
                <a:solidFill>
                  <a:srgbClr val="0070C0"/>
                </a:solidFill>
                <a:latin typeface="Times New Roman" panose="02020603050405020304" pitchFamily="18" charset="0"/>
                <a:cs typeface="Times New Roman" panose="02020603050405020304" pitchFamily="18" charset="0"/>
              </a:rPr>
              <a:t>“La pubblicazione di un Direttorio per la Catechesi rappresenta un </a:t>
            </a:r>
            <a:r>
              <a:rPr lang="it-IT" sz="1600" i="1" u="sng" dirty="0">
                <a:solidFill>
                  <a:srgbClr val="0070C0"/>
                </a:solidFill>
                <a:latin typeface="Times New Roman" panose="02020603050405020304" pitchFamily="18" charset="0"/>
                <a:cs typeface="Times New Roman" panose="02020603050405020304" pitchFamily="18" charset="0"/>
              </a:rPr>
              <a:t>felice evento per la vita della Chiesa.</a:t>
            </a:r>
            <a:r>
              <a:rPr lang="it-IT" sz="1600" i="1" dirty="0">
                <a:solidFill>
                  <a:srgbClr val="0070C0"/>
                </a:solidFill>
                <a:latin typeface="Times New Roman" panose="02020603050405020304" pitchFamily="18" charset="0"/>
                <a:cs typeface="Times New Roman" panose="02020603050405020304" pitchFamily="18" charset="0"/>
              </a:rPr>
              <a:t> Per quanti sono dediti al grande impegno della catechesi, infatti, può segnare una </a:t>
            </a:r>
            <a:r>
              <a:rPr lang="it-IT" i="1" u="sng" dirty="0">
                <a:solidFill>
                  <a:srgbClr val="0070C0"/>
                </a:solidFill>
                <a:latin typeface="Times New Roman" panose="02020603050405020304" pitchFamily="18" charset="0"/>
                <a:cs typeface="Times New Roman" panose="02020603050405020304" pitchFamily="18" charset="0"/>
              </a:rPr>
              <a:t>provocazione</a:t>
            </a:r>
            <a:r>
              <a:rPr lang="it-IT" sz="1600" i="1" u="sng" dirty="0">
                <a:solidFill>
                  <a:srgbClr val="0070C0"/>
                </a:solidFill>
                <a:latin typeface="Times New Roman" panose="02020603050405020304" pitchFamily="18" charset="0"/>
                <a:cs typeface="Times New Roman" panose="02020603050405020304" pitchFamily="18" charset="0"/>
              </a:rPr>
              <a:t> positiva </a:t>
            </a:r>
            <a:r>
              <a:rPr lang="it-IT" sz="1600" i="1" dirty="0">
                <a:solidFill>
                  <a:srgbClr val="0070C0"/>
                </a:solidFill>
                <a:latin typeface="Times New Roman" panose="02020603050405020304" pitchFamily="18" charset="0"/>
                <a:cs typeface="Times New Roman" panose="02020603050405020304" pitchFamily="18" charset="0"/>
              </a:rPr>
              <a:t>perché permette di sperimentare la dinamica del movimento catechetico che ha sempre avuto una presenza significativa nella vita della comunità cristiana. Il Direttorio per la Catechesi è un documento della Santa Sede affidato a tutta la Chiesa.</a:t>
            </a:r>
          </a:p>
          <a:p>
            <a:r>
              <a:rPr lang="it-IT" sz="1600" i="1" dirty="0">
                <a:solidFill>
                  <a:srgbClr val="0070C0"/>
                </a:solidFill>
                <a:latin typeface="Times New Roman" panose="02020603050405020304" pitchFamily="18" charset="0"/>
                <a:cs typeface="Times New Roman" panose="02020603050405020304" pitchFamily="18" charset="0"/>
              </a:rPr>
              <a:t>Ha richiesto molto tempo e fatica, e giunge a conclusione di una vasta consultazione internazionale”</a:t>
            </a:r>
            <a:r>
              <a:rPr lang="it-IT" sz="1600" dirty="0">
                <a:solidFill>
                  <a:srgbClr val="0070C0"/>
                </a:solidFill>
                <a:latin typeface="Times New Roman" panose="02020603050405020304" pitchFamily="18" charset="0"/>
                <a:cs typeface="Times New Roman" panose="02020603050405020304" pitchFamily="18" charset="0"/>
              </a:rPr>
              <a:t> </a:t>
            </a:r>
          </a:p>
          <a:p>
            <a:pPr algn="r"/>
            <a:r>
              <a:rPr lang="it-IT" sz="1600" dirty="0">
                <a:solidFill>
                  <a:srgbClr val="0070C0"/>
                </a:solidFill>
                <a:latin typeface="Times New Roman" panose="02020603050405020304" pitchFamily="18" charset="0"/>
                <a:cs typeface="Times New Roman" panose="02020603050405020304" pitchFamily="18" charset="0"/>
              </a:rPr>
              <a:t>(Mons. Rino Fisichella, Presidente del Pontificio Consiglio </a:t>
            </a:r>
          </a:p>
          <a:p>
            <a:pPr algn="r"/>
            <a:r>
              <a:rPr lang="it-IT" sz="1600" dirty="0">
                <a:solidFill>
                  <a:srgbClr val="0070C0"/>
                </a:solidFill>
                <a:latin typeface="Times New Roman" panose="02020603050405020304" pitchFamily="18" charset="0"/>
                <a:cs typeface="Times New Roman" panose="02020603050405020304" pitchFamily="18" charset="0"/>
              </a:rPr>
              <a:t>per la Promozione della nuova evangelizzazione)</a:t>
            </a:r>
            <a:endParaRPr lang="it-IT" sz="1600" dirty="0"/>
          </a:p>
          <a:p>
            <a:pPr algn="just"/>
            <a:r>
              <a:rPr lang="it-IT" sz="1600" i="1" dirty="0">
                <a:solidFill>
                  <a:srgbClr val="0070C0"/>
                </a:solidFill>
                <a:latin typeface="Times New Roman" panose="02020603050405020304" pitchFamily="18" charset="0"/>
                <a:cs typeface="Times New Roman" panose="02020603050405020304" pitchFamily="18" charset="0"/>
              </a:rPr>
              <a:t> </a:t>
            </a:r>
          </a:p>
          <a:p>
            <a:pPr marL="0" indent="0" algn="just">
              <a:buNone/>
            </a:pPr>
            <a:endParaRPr lang="it-IT" sz="1600" i="1"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it-IT" sz="1600" dirty="0">
              <a:solidFill>
                <a:srgbClr val="0070C0"/>
              </a:solidFill>
              <a:latin typeface="Times New Roman" panose="02020603050405020304" pitchFamily="18" charset="0"/>
              <a:cs typeface="Times New Roman" panose="02020603050405020304" pitchFamily="18" charset="0"/>
            </a:endParaRPr>
          </a:p>
        </p:txBody>
      </p:sp>
      <p:sp>
        <p:nvSpPr>
          <p:cNvPr id="88" name="CasellaDiTesto 87">
            <a:extLst>
              <a:ext uri="{FF2B5EF4-FFF2-40B4-BE49-F238E27FC236}">
                <a16:creationId xmlns:a16="http://schemas.microsoft.com/office/drawing/2014/main" id="{0999D16A-37C9-4F77-B220-EC28514F1FF4}"/>
              </a:ext>
            </a:extLst>
          </p:cNvPr>
          <p:cNvSpPr txBox="1"/>
          <p:nvPr/>
        </p:nvSpPr>
        <p:spPr>
          <a:xfrm>
            <a:off x="114610" y="702166"/>
            <a:ext cx="10759970" cy="170456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it-IT"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1971</a:t>
            </a: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“Direttorio catechistico generale” </a:t>
            </a:r>
            <a:endParaRPr lang="it-IT"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Arial" panose="020B0604020202020204" pitchFamily="34" charset="0"/>
              <a:buChar char="•"/>
            </a:pPr>
            <a:r>
              <a:rPr lang="it-IT"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1997</a:t>
            </a: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“Direttorio generale per la catechesi”</a:t>
            </a:r>
          </a:p>
          <a:p>
            <a:pPr marL="285750" indent="-285750" algn="just">
              <a:lnSpc>
                <a:spcPct val="150000"/>
              </a:lnSpc>
              <a:buFont typeface="Arial" panose="020B0604020202020204" pitchFamily="34" charset="0"/>
              <a:buChar char="•"/>
            </a:pPr>
            <a:r>
              <a:rPr lang="it-IT"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25.06.2020</a:t>
            </a:r>
            <a:r>
              <a:rPr lang="it-IT"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“Direttorio per la catechesi”, redatto dal </a:t>
            </a:r>
            <a:r>
              <a:rPr lang="it-IT" sz="1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Pontificio Consiglio per la Promozione della nuova </a:t>
            </a:r>
          </a:p>
          <a:p>
            <a:pPr lvl="8" algn="just">
              <a:lnSpc>
                <a:spcPct val="150000"/>
              </a:lnSpc>
            </a:pPr>
            <a:r>
              <a:rPr lang="it-IT"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evangelizzazione</a:t>
            </a:r>
            <a:r>
              <a:rPr lang="it-IT"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12" name="Titolo 1">
            <a:extLst>
              <a:ext uri="{FF2B5EF4-FFF2-40B4-BE49-F238E27FC236}">
                <a16:creationId xmlns:a16="http://schemas.microsoft.com/office/drawing/2014/main" id="{89B777C4-F16A-4367-9908-E8A7D7CC0A4E}"/>
              </a:ext>
            </a:extLst>
          </p:cNvPr>
          <p:cNvSpPr txBox="1">
            <a:spLocks/>
          </p:cNvSpPr>
          <p:nvPr/>
        </p:nvSpPr>
        <p:spPr>
          <a:xfrm>
            <a:off x="0" y="18786"/>
            <a:ext cx="12192000" cy="694341"/>
          </a:xfrm>
          <a:prstGeom prst="rect">
            <a:avLst/>
          </a:prstGeom>
          <a:no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800"/>
              </a:spcAft>
            </a:pPr>
            <a:r>
              <a:rPr lang="it-IT" sz="3200" dirty="0">
                <a:solidFill>
                  <a:srgbClr val="FFC000"/>
                </a:solidFill>
                <a:latin typeface="Cooper Black" panose="0208090404030B020404" pitchFamily="18" charset="0"/>
                <a:ea typeface="Times New Roman" panose="02020603050405020304" pitchFamily="18" charset="0"/>
                <a:cs typeface="Times New Roman" panose="02020603050405020304" pitchFamily="18" charset="0"/>
              </a:rPr>
              <a:t>PUBBLICAZIONI DEI DIRETTORII</a:t>
            </a:r>
            <a:endParaRPr lang="it-IT" sz="3200" dirty="0">
              <a:solidFill>
                <a:srgbClr val="FFC000"/>
              </a:solidFill>
            </a:endParaRPr>
          </a:p>
        </p:txBody>
      </p:sp>
      <p:sp>
        <p:nvSpPr>
          <p:cNvPr id="14" name="CasellaDiTesto 13">
            <a:extLst>
              <a:ext uri="{FF2B5EF4-FFF2-40B4-BE49-F238E27FC236}">
                <a16:creationId xmlns:a16="http://schemas.microsoft.com/office/drawing/2014/main" id="{19F3707C-E829-40BB-A044-28BB5B200696}"/>
              </a:ext>
            </a:extLst>
          </p:cNvPr>
          <p:cNvSpPr txBox="1"/>
          <p:nvPr/>
        </p:nvSpPr>
        <p:spPr>
          <a:xfrm>
            <a:off x="114610" y="2355975"/>
            <a:ext cx="9689790" cy="1338828"/>
          </a:xfrm>
          <a:prstGeom prst="rect">
            <a:avLst/>
          </a:prstGeom>
          <a:noFill/>
        </p:spPr>
        <p:txBody>
          <a:bodyPr wrap="square">
            <a:spAutoFit/>
          </a:bodyPr>
          <a:lstStyle/>
          <a:p>
            <a:pPr lvl="3" algn="just">
              <a:lnSpc>
                <a:spcPct val="150000"/>
              </a:lnSpc>
            </a:pP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Il documento è stato approvato da </a:t>
            </a:r>
            <a:r>
              <a:rPr lang="it-IT" sz="1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Papa Francesco il 23 marzo 2020</a:t>
            </a: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memoria liturgica di </a:t>
            </a:r>
            <a:r>
              <a:rPr lang="it-IT" sz="1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San </a:t>
            </a:r>
            <a:r>
              <a:rPr lang="it-IT" sz="1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Turibio</a:t>
            </a:r>
            <a:r>
              <a:rPr lang="it-IT" sz="1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it-IT" sz="1800" u="sng"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Mogrovejo</a:t>
            </a:r>
            <a:r>
              <a:rPr lang="it-IT" sz="1800" u="sng"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(1538-1606) che diede forte impulso all’evangelizzazione </a:t>
            </a:r>
          </a:p>
          <a:p>
            <a:pPr lvl="3" algn="just">
              <a:lnSpc>
                <a:spcPct val="150000"/>
              </a:lnSpc>
            </a:pPr>
            <a:r>
              <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 alla catechesi</a:t>
            </a:r>
            <a:r>
              <a:rPr lang="it-IT"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come Vescovo a Lima in Perù per 25 anni.</a:t>
            </a:r>
            <a:endParaRPr lang="it-IT"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54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id="{56B4D6D0-4AD0-40C5-A2CC-7C0EA3AECE7F}"/>
              </a:ext>
            </a:extLst>
          </p:cNvPr>
          <p:cNvSpPr>
            <a:spLocks noGrp="1"/>
          </p:cNvSpPr>
          <p:nvPr>
            <p:ph idx="1"/>
          </p:nvPr>
        </p:nvSpPr>
        <p:spPr>
          <a:xfrm>
            <a:off x="1156161" y="2496965"/>
            <a:ext cx="9762807" cy="4017883"/>
          </a:xfrm>
        </p:spPr>
        <p:txBody>
          <a:bodyPr>
            <a:normAutofit/>
          </a:bodyPr>
          <a:lstStyle/>
          <a:p>
            <a:pPr marL="34290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I </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Rivelazione di Dio e la sua trasmissione nella fede della Chiesa: la dinamica dell’evangelizzazione nel mondo contemporaneo raccoglie la sfida della conversione missionaria, che deve caratterizzare anche la catechesi oggi </a:t>
            </a:r>
          </a:p>
          <a:p>
            <a:pPr marL="342900" lvl="0" indent="-342900" algn="just">
              <a:lnSpc>
                <a:spcPts val="2100"/>
              </a:lnSpc>
              <a:buFont typeface="Symbol" panose="05050102010706020507" pitchFamily="18" charset="2"/>
              <a:buChar char=""/>
            </a:pPr>
            <a:r>
              <a:rPr lang="it-IT" sz="2000" dirty="0">
                <a:solidFill>
                  <a:srgbClr val="0070C0"/>
                </a:solidFill>
                <a:latin typeface="Times New Roman" panose="02020603050405020304" pitchFamily="18" charset="0"/>
                <a:cs typeface="Times New Roman" panose="02020603050405020304" pitchFamily="18" charset="0"/>
              </a:rPr>
              <a:t>Tre dimensioni esistenziali basilari che devono caratterizzare la catechesi: </a:t>
            </a:r>
          </a:p>
          <a:p>
            <a:pPr marL="742950" lvl="1" indent="-285750" algn="just">
              <a:lnSpc>
                <a:spcPts val="2100"/>
              </a:lnSpc>
              <a:buFont typeface="Courier New" panose="02070309020205020404" pitchFamily="49" charset="0"/>
              <a:buChar char="o"/>
            </a:pPr>
            <a:r>
              <a:rPr lang="it-IT" sz="2000" dirty="0">
                <a:solidFill>
                  <a:srgbClr val="0070C0"/>
                </a:solidFill>
                <a:latin typeface="Times New Roman" panose="02020603050405020304" pitchFamily="18" charset="0"/>
                <a:cs typeface="Times New Roman" panose="02020603050405020304" pitchFamily="18" charset="0"/>
              </a:rPr>
              <a:t>la </a:t>
            </a:r>
            <a:r>
              <a:rPr lang="it-IT" sz="2000" u="sng" dirty="0">
                <a:solidFill>
                  <a:srgbClr val="0070C0"/>
                </a:solidFill>
                <a:latin typeface="Times New Roman" panose="02020603050405020304" pitchFamily="18" charset="0"/>
                <a:cs typeface="Times New Roman" panose="02020603050405020304" pitchFamily="18" charset="0"/>
              </a:rPr>
              <a:t>testimonianza</a:t>
            </a:r>
            <a:r>
              <a:rPr lang="it-IT" sz="2000" dirty="0">
                <a:solidFill>
                  <a:srgbClr val="0070C0"/>
                </a:solidFill>
                <a:latin typeface="Times New Roman" panose="02020603050405020304" pitchFamily="18" charset="0"/>
                <a:cs typeface="Times New Roman" panose="02020603050405020304" pitchFamily="18" charset="0"/>
              </a:rPr>
              <a:t>, perché “la Chiesa non cresce per proselitismo, ma per attrazione”; </a:t>
            </a:r>
          </a:p>
          <a:p>
            <a:pPr marL="742950" lvl="1" indent="-285750" algn="just">
              <a:lnSpc>
                <a:spcPts val="2100"/>
              </a:lnSpc>
              <a:buFont typeface="Courier New" panose="02070309020205020404" pitchFamily="49" charset="0"/>
              <a:buChar char="o"/>
            </a:pPr>
            <a:r>
              <a:rPr lang="it-IT" sz="2000" dirty="0">
                <a:solidFill>
                  <a:srgbClr val="0070C0"/>
                </a:solidFill>
                <a:latin typeface="Times New Roman" panose="02020603050405020304" pitchFamily="18" charset="0"/>
                <a:cs typeface="Times New Roman" panose="02020603050405020304" pitchFamily="18" charset="0"/>
              </a:rPr>
              <a:t>la </a:t>
            </a:r>
            <a:r>
              <a:rPr lang="it-IT" sz="2000" u="sng" dirty="0">
                <a:solidFill>
                  <a:srgbClr val="0070C0"/>
                </a:solidFill>
                <a:latin typeface="Times New Roman" panose="02020603050405020304" pitchFamily="18" charset="0"/>
                <a:cs typeface="Times New Roman" panose="02020603050405020304" pitchFamily="18" charset="0"/>
              </a:rPr>
              <a:t>misericordia</a:t>
            </a:r>
            <a:r>
              <a:rPr lang="it-IT" sz="2000" dirty="0">
                <a:solidFill>
                  <a:srgbClr val="0070C0"/>
                </a:solidFill>
                <a:latin typeface="Times New Roman" panose="02020603050405020304" pitchFamily="18" charset="0"/>
                <a:cs typeface="Times New Roman" panose="02020603050405020304" pitchFamily="18" charset="0"/>
              </a:rPr>
              <a:t>, catechesi autentica che rende credibile l’annuncio della fede; </a:t>
            </a:r>
          </a:p>
          <a:p>
            <a:pPr marL="742950" lvl="1" indent="-285750" algn="just">
              <a:lnSpc>
                <a:spcPts val="2100"/>
              </a:lnSpc>
              <a:buFont typeface="Courier New" panose="02070309020205020404" pitchFamily="49" charset="0"/>
              <a:buChar char="o"/>
            </a:pPr>
            <a:r>
              <a:rPr lang="it-IT" sz="2000" dirty="0">
                <a:solidFill>
                  <a:srgbClr val="0070C0"/>
                </a:solidFill>
                <a:latin typeface="Times New Roman" panose="02020603050405020304" pitchFamily="18" charset="0"/>
                <a:cs typeface="Times New Roman" panose="02020603050405020304" pitchFamily="18" charset="0"/>
              </a:rPr>
              <a:t>il </a:t>
            </a:r>
            <a:r>
              <a:rPr lang="it-IT" sz="2000" u="sng" dirty="0">
                <a:solidFill>
                  <a:srgbClr val="0070C0"/>
                </a:solidFill>
                <a:latin typeface="Times New Roman" panose="02020603050405020304" pitchFamily="18" charset="0"/>
                <a:cs typeface="Times New Roman" panose="02020603050405020304" pitchFamily="18" charset="0"/>
              </a:rPr>
              <a:t>dialogo</a:t>
            </a:r>
            <a:r>
              <a:rPr lang="it-IT" sz="2000" dirty="0">
                <a:solidFill>
                  <a:srgbClr val="0070C0"/>
                </a:solidFill>
                <a:latin typeface="Times New Roman" panose="02020603050405020304" pitchFamily="18" charset="0"/>
                <a:cs typeface="Times New Roman" panose="02020603050405020304" pitchFamily="18" charset="0"/>
              </a:rPr>
              <a:t> che non obbliga ma che, partendo dall’amore, contribuisce alla comunione, all’unità e alla pace </a:t>
            </a:r>
          </a:p>
          <a:p>
            <a:pPr marL="342900" lvl="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II </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la natura, la finalità, i compiti e le fonti della catechesi.</a:t>
            </a:r>
          </a:p>
          <a:p>
            <a:pPr marL="34290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III </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l’identità del catechista </a:t>
            </a:r>
          </a:p>
          <a:p>
            <a:pPr marL="342900" lvl="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IV</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l</a:t>
            </a:r>
            <a:r>
              <a:rPr lang="it-IT" sz="2000" dirty="0">
                <a:solidFill>
                  <a:srgbClr val="0070C0"/>
                </a:solidFill>
                <a:latin typeface="Times New Roman" panose="02020603050405020304" pitchFamily="18" charset="0"/>
                <a:cs typeface="Times New Roman" panose="02020603050405020304" pitchFamily="18" charset="0"/>
              </a:rPr>
              <a:t>a formazione del catechista che rende fecondo e motivato il ministero ecclesiale della catechesi</a:t>
            </a:r>
          </a:p>
          <a:p>
            <a:pPr algn="just"/>
            <a:endParaRPr lang="it-IT" sz="3200" dirty="0"/>
          </a:p>
        </p:txBody>
      </p:sp>
      <p:sp>
        <p:nvSpPr>
          <p:cNvPr id="18" name="CasellaDiTesto 17">
            <a:extLst>
              <a:ext uri="{FF2B5EF4-FFF2-40B4-BE49-F238E27FC236}">
                <a16:creationId xmlns:a16="http://schemas.microsoft.com/office/drawing/2014/main" id="{CC749101-4A1A-421F-AE4C-8D5C19EA5C41}"/>
              </a:ext>
            </a:extLst>
          </p:cNvPr>
          <p:cNvSpPr txBox="1"/>
          <p:nvPr/>
        </p:nvSpPr>
        <p:spPr>
          <a:xfrm>
            <a:off x="0" y="808899"/>
            <a:ext cx="12191999" cy="361637"/>
          </a:xfrm>
          <a:prstGeom prst="rect">
            <a:avLst/>
          </a:prstGeom>
          <a:noFill/>
        </p:spPr>
        <p:txBody>
          <a:bodyPr wrap="square">
            <a:spAutoFit/>
          </a:bodyPr>
          <a:lstStyle/>
          <a:p>
            <a:pPr algn="ctr">
              <a:lnSpc>
                <a:spcPts val="2100"/>
              </a:lnSpc>
              <a:spcAft>
                <a:spcPts val="800"/>
              </a:spcAft>
            </a:pPr>
            <a:r>
              <a:rPr lang="it-IT" dirty="0">
                <a:solidFill>
                  <a:srgbClr val="0070C0"/>
                </a:solidFill>
                <a:latin typeface="Times New Roman" panose="02020603050405020304" pitchFamily="18" charset="0"/>
                <a:cs typeface="Times New Roman" panose="02020603050405020304" pitchFamily="18" charset="0"/>
              </a:rPr>
              <a:t>Composto da oltre 300 pagine, suddivise in 3 parti e 12 capitoli </a:t>
            </a:r>
          </a:p>
        </p:txBody>
      </p:sp>
      <p:sp>
        <p:nvSpPr>
          <p:cNvPr id="19" name="Titolo 1">
            <a:extLst>
              <a:ext uri="{FF2B5EF4-FFF2-40B4-BE49-F238E27FC236}">
                <a16:creationId xmlns:a16="http://schemas.microsoft.com/office/drawing/2014/main" id="{5B314D97-FF7D-47D4-8394-4EAEC68AC59A}"/>
              </a:ext>
            </a:extLst>
          </p:cNvPr>
          <p:cNvSpPr txBox="1">
            <a:spLocks/>
          </p:cNvSpPr>
          <p:nvPr/>
        </p:nvSpPr>
        <p:spPr>
          <a:xfrm>
            <a:off x="0" y="18786"/>
            <a:ext cx="12192000" cy="694341"/>
          </a:xfrm>
          <a:prstGeom prst="rect">
            <a:avLst/>
          </a:prstGeom>
          <a:no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800"/>
              </a:spcAft>
            </a:pPr>
            <a:r>
              <a:rPr lang="it-IT" sz="3200" dirty="0">
                <a:solidFill>
                  <a:srgbClr val="FFC000"/>
                </a:solidFill>
                <a:latin typeface="Cooper Black" panose="0208090404030B020404" pitchFamily="18" charset="0"/>
                <a:ea typeface="Times New Roman" panose="02020603050405020304" pitchFamily="18" charset="0"/>
                <a:cs typeface="Times New Roman" panose="02020603050405020304" pitchFamily="18" charset="0"/>
              </a:rPr>
              <a:t>STRUTTURA DEL DIRETTORIO</a:t>
            </a:r>
            <a:endParaRPr lang="it-IT" sz="3200" dirty="0">
              <a:solidFill>
                <a:srgbClr val="FFC000"/>
              </a:solidFill>
            </a:endParaRPr>
          </a:p>
        </p:txBody>
      </p:sp>
      <p:sp>
        <p:nvSpPr>
          <p:cNvPr id="21" name="CasellaDiTesto 20">
            <a:extLst>
              <a:ext uri="{FF2B5EF4-FFF2-40B4-BE49-F238E27FC236}">
                <a16:creationId xmlns:a16="http://schemas.microsoft.com/office/drawing/2014/main" id="{82F8A17E-8C12-4C07-9DE1-5A1A2FF75E9D}"/>
              </a:ext>
            </a:extLst>
          </p:cNvPr>
          <p:cNvSpPr txBox="1"/>
          <p:nvPr/>
        </p:nvSpPr>
        <p:spPr>
          <a:xfrm>
            <a:off x="0" y="1403480"/>
            <a:ext cx="12192000" cy="750334"/>
          </a:xfrm>
          <a:prstGeom prst="rect">
            <a:avLst/>
          </a:prstGeom>
          <a:noFill/>
        </p:spPr>
        <p:txBody>
          <a:bodyPr wrap="square">
            <a:spAutoFit/>
          </a:bodyPr>
          <a:lstStyle/>
          <a:p>
            <a:pPr marL="0" indent="0" algn="ctr">
              <a:lnSpc>
                <a:spcPts val="2100"/>
              </a:lnSpc>
              <a:spcAft>
                <a:spcPts val="800"/>
              </a:spcAft>
              <a:buNone/>
            </a:pPr>
            <a:r>
              <a:rPr lang="it-IT" sz="2800" b="1" dirty="0">
                <a:solidFill>
                  <a:srgbClr val="0070C0"/>
                </a:solidFill>
                <a:latin typeface="Times New Roman" panose="02020603050405020304" pitchFamily="18" charset="0"/>
                <a:cs typeface="Times New Roman" panose="02020603050405020304" pitchFamily="18" charset="0"/>
              </a:rPr>
              <a:t>Parte prima: </a:t>
            </a:r>
          </a:p>
          <a:p>
            <a:pPr marL="0" indent="0" algn="ctr">
              <a:lnSpc>
                <a:spcPts val="2100"/>
              </a:lnSpc>
              <a:spcAft>
                <a:spcPts val="800"/>
              </a:spcAft>
              <a:buNone/>
            </a:pPr>
            <a:r>
              <a:rPr lang="it-IT" sz="2800" b="1" i="1" u="sng" dirty="0">
                <a:solidFill>
                  <a:srgbClr val="FFC000"/>
                </a:solidFill>
                <a:latin typeface="Times New Roman" panose="02020603050405020304" pitchFamily="18" charset="0"/>
                <a:cs typeface="Times New Roman" panose="02020603050405020304" pitchFamily="18" charset="0"/>
              </a:rPr>
              <a:t>La catechesi nella missione evangelizzatrice della Chiesa </a:t>
            </a:r>
            <a:r>
              <a:rPr lang="it-IT" sz="2800" dirty="0">
                <a:solidFill>
                  <a:srgbClr val="FFC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5384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a:extLst>
              <a:ext uri="{FF2B5EF4-FFF2-40B4-BE49-F238E27FC236}">
                <a16:creationId xmlns:a16="http://schemas.microsoft.com/office/drawing/2014/main" id="{82F8A17E-8C12-4C07-9DE1-5A1A2FF75E9D}"/>
              </a:ext>
            </a:extLst>
          </p:cNvPr>
          <p:cNvSpPr txBox="1"/>
          <p:nvPr/>
        </p:nvSpPr>
        <p:spPr>
          <a:xfrm>
            <a:off x="727" y="500218"/>
            <a:ext cx="12192000" cy="759375"/>
          </a:xfrm>
          <a:prstGeom prst="rect">
            <a:avLst/>
          </a:prstGeom>
          <a:noFill/>
        </p:spPr>
        <p:txBody>
          <a:bodyPr wrap="square">
            <a:spAutoFit/>
          </a:bodyPr>
          <a:lstStyle/>
          <a:p>
            <a:pPr marL="0" indent="0" algn="ctr">
              <a:lnSpc>
                <a:spcPts val="2100"/>
              </a:lnSpc>
              <a:spcAft>
                <a:spcPts val="800"/>
              </a:spcAft>
              <a:buNone/>
            </a:pPr>
            <a:r>
              <a:rPr lang="it-IT" sz="2800" b="1" dirty="0">
                <a:solidFill>
                  <a:srgbClr val="0070C0"/>
                </a:solidFill>
                <a:latin typeface="Times New Roman" panose="02020603050405020304" pitchFamily="18" charset="0"/>
                <a:cs typeface="Times New Roman" panose="02020603050405020304" pitchFamily="18" charset="0"/>
              </a:rPr>
              <a:t>Parte seconda:  </a:t>
            </a:r>
          </a:p>
          <a:p>
            <a:pPr marL="0" indent="0" algn="ctr">
              <a:lnSpc>
                <a:spcPts val="2100"/>
              </a:lnSpc>
              <a:spcAft>
                <a:spcPts val="800"/>
              </a:spcAft>
              <a:buNone/>
            </a:pPr>
            <a:r>
              <a:rPr lang="it-IT" sz="2800" b="1" i="1" u="sng" dirty="0">
                <a:solidFill>
                  <a:srgbClr val="FFC000"/>
                </a:solidFill>
                <a:latin typeface="Times New Roman" panose="02020603050405020304" pitchFamily="18" charset="0"/>
                <a:cs typeface="Times New Roman" panose="02020603050405020304" pitchFamily="18" charset="0"/>
              </a:rPr>
              <a:t>Il processo della catechesi </a:t>
            </a:r>
          </a:p>
        </p:txBody>
      </p:sp>
      <p:sp>
        <p:nvSpPr>
          <p:cNvPr id="3" name="Segnaposto contenuto 2">
            <a:extLst>
              <a:ext uri="{FF2B5EF4-FFF2-40B4-BE49-F238E27FC236}">
                <a16:creationId xmlns:a16="http://schemas.microsoft.com/office/drawing/2014/main" id="{97BFBFF2-F234-428B-9637-B8C36D28F31A}"/>
              </a:ext>
            </a:extLst>
          </p:cNvPr>
          <p:cNvSpPr>
            <a:spLocks noGrp="1"/>
          </p:cNvSpPr>
          <p:nvPr>
            <p:ph idx="1"/>
          </p:nvPr>
        </p:nvSpPr>
        <p:spPr>
          <a:xfrm>
            <a:off x="1014060" y="1472502"/>
            <a:ext cx="9904181" cy="5381453"/>
          </a:xfrm>
        </p:spPr>
        <p:txBody>
          <a:bodyPr>
            <a:normAutofit fontScale="92500"/>
          </a:bodyPr>
          <a:lstStyle/>
          <a:p>
            <a:pPr marL="342900" lvl="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V</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Pedagogia di Dio nella storia della salvezza che ispira la pedagogia della Chiesa e la catechesi come azione educativa</a:t>
            </a:r>
          </a:p>
          <a:p>
            <a:pPr marL="34290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VI</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criteri teologici (trinitario e cristologico, storico-salvifico, del primato della grazia e della bellezza, dell’</a:t>
            </a:r>
            <a:r>
              <a:rPr lang="it-IT" sz="2000" dirty="0" err="1">
                <a:solidFill>
                  <a:srgbClr val="0070C0"/>
                </a:solidFill>
                <a:latin typeface="Times New Roman" panose="02020603050405020304" pitchFamily="18" charset="0"/>
                <a:cs typeface="Times New Roman" panose="02020603050405020304" pitchFamily="18" charset="0"/>
              </a:rPr>
              <a:t>ecclesialità</a:t>
            </a:r>
            <a:r>
              <a:rPr lang="it-IT" sz="2000" dirty="0">
                <a:solidFill>
                  <a:srgbClr val="0070C0"/>
                </a:solidFill>
                <a:latin typeface="Times New Roman" panose="02020603050405020304" pitchFamily="18" charset="0"/>
                <a:cs typeface="Times New Roman" panose="02020603050405020304" pitchFamily="18" charset="0"/>
              </a:rPr>
              <a:t>, dell’unità e dell’integrità della fede) per l’annuncio del messaggio evangelico valorizzati e resi più adeguati alle esigenze della cultura contemporanea. </a:t>
            </a:r>
          </a:p>
          <a:p>
            <a:pPr marL="0" indent="0" algn="just">
              <a:lnSpc>
                <a:spcPts val="2100"/>
              </a:lnSpc>
              <a:buNone/>
            </a:pPr>
            <a:r>
              <a:rPr lang="it-IT" sz="2000" dirty="0">
                <a:solidFill>
                  <a:srgbClr val="0070C0"/>
                </a:solidFill>
                <a:latin typeface="Times New Roman" panose="02020603050405020304" pitchFamily="18" charset="0"/>
                <a:cs typeface="Times New Roman" panose="02020603050405020304" pitchFamily="18" charset="0"/>
              </a:rPr>
              <a:t>Inoltre, si fa riferimento al </a:t>
            </a:r>
            <a:r>
              <a:rPr lang="it-IT" sz="2000" b="1" dirty="0">
                <a:solidFill>
                  <a:srgbClr val="0070C0"/>
                </a:solidFill>
                <a:latin typeface="Times New Roman" panose="02020603050405020304" pitchFamily="18" charset="0"/>
                <a:cs typeface="Times New Roman" panose="02020603050405020304" pitchFamily="18" charset="0"/>
              </a:rPr>
              <a:t>Catechismo della Chiesa Cattolica</a:t>
            </a:r>
            <a:r>
              <a:rPr lang="it-IT" sz="2000" dirty="0">
                <a:solidFill>
                  <a:srgbClr val="0070C0"/>
                </a:solidFill>
                <a:latin typeface="Times New Roman" panose="02020603050405020304" pitchFamily="18" charset="0"/>
                <a:cs typeface="Times New Roman" panose="02020603050405020304" pitchFamily="18" charset="0"/>
              </a:rPr>
              <a:t> del 1992 nel suo significato teologico-catechetico e al </a:t>
            </a:r>
            <a:r>
              <a:rPr lang="it-IT" sz="2000" b="1" dirty="0">
                <a:solidFill>
                  <a:srgbClr val="0070C0"/>
                </a:solidFill>
                <a:latin typeface="Times New Roman" panose="02020603050405020304" pitchFamily="18" charset="0"/>
                <a:cs typeface="Times New Roman" panose="02020603050405020304" pitchFamily="18" charset="0"/>
              </a:rPr>
              <a:t>Compendio</a:t>
            </a:r>
            <a:r>
              <a:rPr lang="it-IT" sz="2000" dirty="0">
                <a:solidFill>
                  <a:srgbClr val="0070C0"/>
                </a:solidFill>
                <a:latin typeface="Times New Roman" panose="02020603050405020304" pitchFamily="18" charset="0"/>
                <a:cs typeface="Times New Roman" panose="02020603050405020304" pitchFamily="18" charset="0"/>
              </a:rPr>
              <a:t> del 2005 </a:t>
            </a:r>
          </a:p>
          <a:p>
            <a:pPr marL="342900" lvl="0" indent="-342900" algn="just">
              <a:lnSpc>
                <a:spcPts val="2100"/>
              </a:lnSpc>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VII</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Linguaggi utilizzati nella catechesi</a:t>
            </a:r>
          </a:p>
          <a:p>
            <a:pPr marL="342900" lvl="0" indent="-342900" algn="just">
              <a:lnSpc>
                <a:spcPts val="2100"/>
              </a:lnSpc>
              <a:spcAft>
                <a:spcPts val="800"/>
              </a:spcAft>
              <a:buFont typeface="Symbol" panose="05050102010706020507" pitchFamily="18" charset="2"/>
              <a:buChar char=""/>
            </a:pPr>
            <a:r>
              <a:rPr lang="it-IT" sz="2000" b="1" dirty="0">
                <a:solidFill>
                  <a:srgbClr val="0070C0"/>
                </a:solidFill>
                <a:latin typeface="Times New Roman" panose="02020603050405020304" pitchFamily="18" charset="0"/>
                <a:cs typeface="Times New Roman" panose="02020603050405020304" pitchFamily="18" charset="0"/>
              </a:rPr>
              <a:t>Capitolo VIII </a:t>
            </a:r>
            <a:r>
              <a:rPr lang="it-IT" sz="20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2000" dirty="0">
                <a:solidFill>
                  <a:srgbClr val="0070C0"/>
                </a:solidFill>
                <a:latin typeface="Times New Roman" panose="02020603050405020304" pitchFamily="18" charset="0"/>
                <a:cs typeface="Times New Roman" panose="02020603050405020304" pitchFamily="18" charset="0"/>
              </a:rPr>
              <a:t>Presentazione dei diversi referenti della catechesi: valorizza ogni persona e il suo vissuto, facendoli sentire protagonisti attivi (non catechesi a… ma catechesi con…)</a:t>
            </a:r>
          </a:p>
          <a:p>
            <a:pPr marL="0" lvl="0" indent="0" algn="just">
              <a:lnSpc>
                <a:spcPts val="21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Nonostante le condizioni culturali nel mondo sono molto diverse e siano necessarie ricerche a livello locale, si è voluto offrire un’analisi delle caratteristiche generali di questa ampia tematica, accogliendo la riflessione dei Sinodi sulla famiglia (2014 e 2015) e sui giovani (2018). </a:t>
            </a:r>
          </a:p>
          <a:p>
            <a:pPr marL="0" lvl="0" indent="0" algn="just">
              <a:lnSpc>
                <a:spcPts val="2100"/>
              </a:lnSpc>
              <a:spcAft>
                <a:spcPts val="800"/>
              </a:spcAft>
              <a:buNone/>
            </a:pPr>
            <a:r>
              <a:rPr lang="it-IT" sz="2000" dirty="0">
                <a:solidFill>
                  <a:srgbClr val="0070C0"/>
                </a:solidFill>
                <a:latin typeface="Times New Roman" panose="02020603050405020304" pitchFamily="18" charset="0"/>
                <a:cs typeface="Times New Roman" panose="02020603050405020304" pitchFamily="18" charset="0"/>
              </a:rPr>
              <a:t>Il Direttorio invita le Chiese particolari a prestare attenzione alla catechesi con le persone con disabilità, con i migranti e gli emigrati, con i carcerati. </a:t>
            </a:r>
          </a:p>
          <a:p>
            <a:pPr algn="just"/>
            <a:endParaRPr lang="it-IT" sz="3200" dirty="0"/>
          </a:p>
        </p:txBody>
      </p:sp>
    </p:spTree>
    <p:extLst>
      <p:ext uri="{BB962C8B-B14F-4D97-AF65-F5344CB8AC3E}">
        <p14:creationId xmlns:p14="http://schemas.microsoft.com/office/powerpoint/2010/main" val="3152746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sellaDiTesto 20">
            <a:extLst>
              <a:ext uri="{FF2B5EF4-FFF2-40B4-BE49-F238E27FC236}">
                <a16:creationId xmlns:a16="http://schemas.microsoft.com/office/drawing/2014/main" id="{82F8A17E-8C12-4C07-9DE1-5A1A2FF75E9D}"/>
              </a:ext>
            </a:extLst>
          </p:cNvPr>
          <p:cNvSpPr txBox="1"/>
          <p:nvPr/>
        </p:nvSpPr>
        <p:spPr>
          <a:xfrm>
            <a:off x="727" y="500218"/>
            <a:ext cx="12192000" cy="759375"/>
          </a:xfrm>
          <a:prstGeom prst="rect">
            <a:avLst/>
          </a:prstGeom>
          <a:noFill/>
        </p:spPr>
        <p:txBody>
          <a:bodyPr wrap="square">
            <a:spAutoFit/>
          </a:bodyPr>
          <a:lstStyle/>
          <a:p>
            <a:pPr marL="0" indent="0" algn="ctr">
              <a:lnSpc>
                <a:spcPts val="2100"/>
              </a:lnSpc>
              <a:spcAft>
                <a:spcPts val="800"/>
              </a:spcAft>
              <a:buNone/>
            </a:pPr>
            <a:r>
              <a:rPr lang="it-IT" sz="2800" b="1" dirty="0">
                <a:solidFill>
                  <a:srgbClr val="0070C0"/>
                </a:solidFill>
                <a:latin typeface="Times New Roman" panose="02020603050405020304" pitchFamily="18" charset="0"/>
                <a:cs typeface="Times New Roman" panose="02020603050405020304" pitchFamily="18" charset="0"/>
              </a:rPr>
              <a:t>Parte terza:  </a:t>
            </a:r>
          </a:p>
          <a:p>
            <a:pPr marL="0" indent="0" algn="ctr">
              <a:lnSpc>
                <a:spcPts val="2100"/>
              </a:lnSpc>
              <a:spcAft>
                <a:spcPts val="800"/>
              </a:spcAft>
              <a:buNone/>
            </a:pPr>
            <a:r>
              <a:rPr lang="it-IT" sz="2800" b="1" i="1" u="sng" dirty="0">
                <a:solidFill>
                  <a:srgbClr val="FFC000"/>
                </a:solidFill>
                <a:latin typeface="Times New Roman" panose="02020603050405020304" pitchFamily="18" charset="0"/>
                <a:cs typeface="Times New Roman" panose="02020603050405020304" pitchFamily="18" charset="0"/>
              </a:rPr>
              <a:t>La catechesi nelle Chiese particolari </a:t>
            </a:r>
          </a:p>
        </p:txBody>
      </p:sp>
      <p:sp>
        <p:nvSpPr>
          <p:cNvPr id="3" name="Segnaposto contenuto 2">
            <a:extLst>
              <a:ext uri="{FF2B5EF4-FFF2-40B4-BE49-F238E27FC236}">
                <a16:creationId xmlns:a16="http://schemas.microsoft.com/office/drawing/2014/main" id="{97BFBFF2-F234-428B-9637-B8C36D28F31A}"/>
              </a:ext>
            </a:extLst>
          </p:cNvPr>
          <p:cNvSpPr>
            <a:spLocks noGrp="1"/>
          </p:cNvSpPr>
          <p:nvPr>
            <p:ph idx="1"/>
          </p:nvPr>
        </p:nvSpPr>
        <p:spPr>
          <a:xfrm>
            <a:off x="1076204" y="1759811"/>
            <a:ext cx="9754554" cy="5148217"/>
          </a:xfrm>
        </p:spPr>
        <p:txBody>
          <a:bodyPr>
            <a:normAutofit/>
          </a:bodyPr>
          <a:lstStyle/>
          <a:p>
            <a:pPr marL="342900" lvl="0" indent="-342900" algn="just">
              <a:lnSpc>
                <a:spcPts val="2100"/>
              </a:lnSpc>
              <a:buFont typeface="Symbol" panose="05050102010706020507" pitchFamily="18" charset="2"/>
              <a:buChar char=""/>
            </a:pPr>
            <a:r>
              <a:rPr lang="it-IT" sz="1900" b="1" dirty="0">
                <a:solidFill>
                  <a:srgbClr val="0070C0"/>
                </a:solidFill>
                <a:latin typeface="Times New Roman" panose="02020603050405020304" pitchFamily="18" charset="0"/>
                <a:cs typeface="Times New Roman" panose="02020603050405020304" pitchFamily="18" charset="0"/>
              </a:rPr>
              <a:t>Capitolo IX</a:t>
            </a:r>
            <a:r>
              <a:rPr lang="it-IT" sz="19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1900" dirty="0">
                <a:solidFill>
                  <a:srgbClr val="0070C0"/>
                </a:solidFill>
                <a:latin typeface="Times New Roman" panose="02020603050405020304" pitchFamily="18" charset="0"/>
                <a:cs typeface="Times New Roman" panose="02020603050405020304" pitchFamily="18" charset="0"/>
              </a:rPr>
              <a:t>Le Chiese particolari, in tutte le loro articolazioni, realizzano il compito dell’annuncio del Vangelo nei diversi contesti in cui sono radicate. E’ riconosciuta la peculiarità delle Chiese orientali che hanno una tradizione catechistica propria. </a:t>
            </a:r>
          </a:p>
          <a:p>
            <a:pPr marL="342900" lvl="0" indent="-342900" algn="just">
              <a:lnSpc>
                <a:spcPct val="100000"/>
              </a:lnSpc>
              <a:spcAft>
                <a:spcPts val="800"/>
              </a:spcAft>
              <a:buFont typeface="Symbol" panose="05050102010706020507" pitchFamily="18" charset="2"/>
              <a:buChar char=""/>
            </a:pPr>
            <a:r>
              <a:rPr lang="it-IT" sz="1900" b="1" dirty="0">
                <a:solidFill>
                  <a:srgbClr val="0070C0"/>
                </a:solidFill>
                <a:latin typeface="Times New Roman" panose="02020603050405020304" pitchFamily="18" charset="0"/>
                <a:cs typeface="Times New Roman" panose="02020603050405020304" pitchFamily="18" charset="0"/>
              </a:rPr>
              <a:t>Capitolo X </a:t>
            </a:r>
            <a:r>
              <a:rPr lang="it-IT" sz="19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 </a:t>
            </a:r>
            <a:r>
              <a:rPr lang="it-IT" sz="1900" dirty="0">
                <a:solidFill>
                  <a:srgbClr val="0070C0"/>
                </a:solidFill>
                <a:latin typeface="Times New Roman" panose="02020603050405020304" pitchFamily="18" charset="0"/>
                <a:cs typeface="Times New Roman" panose="02020603050405020304" pitchFamily="18" charset="0"/>
              </a:rPr>
              <a:t>Ogni comunità cristiana è invitata a confrontarsi con la complessità del mondo contemporaneo, nel quale si fondono insieme elementi molto diversi: contesti geografici differenti, scenari di natura religiosa, tendenze culturali – pur non interessando direttamente la catechesi ecclesiale – plasmano la fisionomia interiore del nostro mondo contemporaneo, al cui servizio si pone la Chiesa e, perciò, non possono non essere oggetto di discernimento in vista della proposta catechistica. Da evidenziare la riflessione sulla cultura digitale e su alcune questioni di bioetica che appartengono al grande dibattito e alle sfide di oggi </a:t>
            </a:r>
          </a:p>
          <a:p>
            <a:pPr marL="342900" lvl="0" indent="-342900" algn="just">
              <a:lnSpc>
                <a:spcPts val="2100"/>
              </a:lnSpc>
              <a:buFont typeface="Symbol" panose="05050102010706020507" pitchFamily="18" charset="2"/>
              <a:buChar char=""/>
            </a:pPr>
            <a:r>
              <a:rPr lang="it-IT" sz="1900" b="1" dirty="0">
                <a:solidFill>
                  <a:srgbClr val="0070C0"/>
                </a:solidFill>
                <a:latin typeface="Times New Roman" panose="02020603050405020304" pitchFamily="18" charset="0"/>
                <a:cs typeface="Times New Roman" panose="02020603050405020304" pitchFamily="18" charset="0"/>
              </a:rPr>
              <a:t>Capitolo XI</a:t>
            </a:r>
            <a:r>
              <a:rPr lang="it-IT" sz="19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it-IT" sz="1900" b="1" dirty="0">
                <a:solidFill>
                  <a:srgbClr val="0070C0"/>
                </a:solidFill>
                <a:latin typeface="Times New Roman" panose="02020603050405020304" pitchFamily="18" charset="0"/>
                <a:cs typeface="Times New Roman" panose="02020603050405020304" pitchFamily="18" charset="0"/>
              </a:rPr>
              <a:t> </a:t>
            </a:r>
            <a:r>
              <a:rPr lang="it-IT" sz="1900" dirty="0">
                <a:solidFill>
                  <a:srgbClr val="0070C0"/>
                </a:solidFill>
                <a:latin typeface="Times New Roman" panose="02020603050405020304" pitchFamily="18" charset="0"/>
                <a:cs typeface="Times New Roman" panose="02020603050405020304" pitchFamily="18" charset="0"/>
              </a:rPr>
              <a:t>indica natura e criteri teologici dell’inculturazione della fede, che si esprime anche con la redazione dei Catechismi locali e delle Conferenze Episcopali. </a:t>
            </a:r>
          </a:p>
          <a:p>
            <a:pPr marL="342900" lvl="0" indent="-342900" algn="just">
              <a:lnSpc>
                <a:spcPts val="2100"/>
              </a:lnSpc>
              <a:spcAft>
                <a:spcPts val="800"/>
              </a:spcAft>
              <a:buFont typeface="Symbol" panose="05050102010706020507" pitchFamily="18" charset="2"/>
              <a:buChar char=""/>
            </a:pPr>
            <a:r>
              <a:rPr lang="it-IT" sz="1900" b="1" dirty="0">
                <a:solidFill>
                  <a:srgbClr val="0070C0"/>
                </a:solidFill>
                <a:latin typeface="Times New Roman" panose="02020603050405020304" pitchFamily="18" charset="0"/>
                <a:cs typeface="Times New Roman" panose="02020603050405020304" pitchFamily="18" charset="0"/>
              </a:rPr>
              <a:t>Capitolo XII </a:t>
            </a:r>
            <a:r>
              <a:rPr lang="it-IT" sz="1900" b="1" dirty="0">
                <a:solidFill>
                  <a:srgbClr val="0070C0"/>
                </a:solidFill>
                <a:latin typeface="Times New Roman" panose="02020603050405020304" pitchFamily="18" charset="0"/>
                <a:cs typeface="Times New Roman" panose="02020603050405020304" pitchFamily="18" charset="0"/>
                <a:sym typeface="Wingdings" panose="05000000000000000000" pitchFamily="2" charset="2"/>
              </a:rPr>
              <a:t></a:t>
            </a:r>
            <a:r>
              <a:rPr lang="it-IT" sz="1900" dirty="0">
                <a:solidFill>
                  <a:srgbClr val="0070C0"/>
                </a:solidFill>
                <a:latin typeface="Times New Roman" panose="02020603050405020304" pitchFamily="18" charset="0"/>
                <a:cs typeface="Times New Roman" panose="02020603050405020304" pitchFamily="18" charset="0"/>
              </a:rPr>
              <a:t> Il Direttorio si chiude con la presentazione degli organismi che, a diversi livelli, sono al servizio dell’evangelizzazione e della catechesi</a:t>
            </a:r>
          </a:p>
        </p:txBody>
      </p:sp>
    </p:spTree>
    <p:extLst>
      <p:ext uri="{BB962C8B-B14F-4D97-AF65-F5344CB8AC3E}">
        <p14:creationId xmlns:p14="http://schemas.microsoft.com/office/powerpoint/2010/main" val="114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sellaDiTesto 20">
            <a:extLst>
              <a:ext uri="{FF2B5EF4-FFF2-40B4-BE49-F238E27FC236}">
                <a16:creationId xmlns:a16="http://schemas.microsoft.com/office/drawing/2014/main" id="{82F8A17E-8C12-4C07-9DE1-5A1A2FF75E9D}"/>
              </a:ext>
            </a:extLst>
          </p:cNvPr>
          <p:cNvSpPr txBox="1"/>
          <p:nvPr/>
        </p:nvSpPr>
        <p:spPr>
          <a:xfrm>
            <a:off x="0" y="0"/>
            <a:ext cx="12192000" cy="543147"/>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it-IT" sz="3100" b="1" dirty="0">
                <a:solidFill>
                  <a:srgbClr val="FFC000"/>
                </a:solidFill>
                <a:latin typeface="Times New Roman" panose="02020603050405020304" pitchFamily="18" charset="0"/>
                <a:cs typeface="Times New Roman" panose="02020603050405020304" pitchFamily="18" charset="0"/>
              </a:rPr>
              <a:t>L’identità e la formazione dei catechisti (cc. III e IV)</a:t>
            </a:r>
          </a:p>
        </p:txBody>
      </p:sp>
      <p:sp>
        <p:nvSpPr>
          <p:cNvPr id="4" name="Segnaposto contenuto 3">
            <a:extLst>
              <a:ext uri="{FF2B5EF4-FFF2-40B4-BE49-F238E27FC236}">
                <a16:creationId xmlns:a16="http://schemas.microsoft.com/office/drawing/2014/main" id="{5E596334-668E-4E6E-93E1-17BD38C99D8B}"/>
              </a:ext>
            </a:extLst>
          </p:cNvPr>
          <p:cNvSpPr>
            <a:spLocks noGrp="1"/>
          </p:cNvSpPr>
          <p:nvPr>
            <p:ph idx="1"/>
          </p:nvPr>
        </p:nvSpPr>
        <p:spPr>
          <a:xfrm>
            <a:off x="1014060" y="4072489"/>
            <a:ext cx="7029874" cy="2626461"/>
          </a:xfrm>
        </p:spPr>
        <p:txBody>
          <a:bodyPr vert="horz" lIns="91440" tIns="45720" rIns="91440" bIns="45720" rtlCol="0">
            <a:normAutofit fontScale="25000" lnSpcReduction="20000"/>
          </a:bodyPr>
          <a:lstStyle/>
          <a:p>
            <a:pPr marL="0">
              <a:lnSpc>
                <a:spcPct val="120000"/>
              </a:lnSpc>
              <a:spcAft>
                <a:spcPts val="800"/>
              </a:spcAft>
            </a:pPr>
            <a:r>
              <a:rPr lang="en-US" sz="7200" b="1" dirty="0">
                <a:solidFill>
                  <a:srgbClr val="0070C0"/>
                </a:solidFill>
                <a:latin typeface="Times New Roman" panose="02020603050405020304" pitchFamily="18" charset="0"/>
                <a:cs typeface="Times New Roman" panose="02020603050405020304" pitchFamily="18" charset="0"/>
              </a:rPr>
              <a:t>b. maestro e mistagogo che introduce nel mistero di Dio, rivelato nella Pasqua di Cristo</a:t>
            </a:r>
            <a:r>
              <a:rPr lang="it-IT" sz="7200" b="1" dirty="0">
                <a:solidFill>
                  <a:srgbClr val="0070C0"/>
                </a:solidFill>
                <a:latin typeface="Times New Roman" panose="02020603050405020304" pitchFamily="18" charset="0"/>
                <a:cs typeface="Times New Roman" panose="02020603050405020304" pitchFamily="18" charset="0"/>
              </a:rPr>
              <a:t>:</a:t>
            </a:r>
            <a:r>
              <a:rPr lang="it-IT" sz="7200" dirty="0">
                <a:solidFill>
                  <a:srgbClr val="0070C0"/>
                </a:solidFill>
                <a:latin typeface="Times New Roman" panose="02020603050405020304" pitchFamily="18" charset="0"/>
                <a:cs typeface="Times New Roman" panose="02020603050405020304" pitchFamily="18" charset="0"/>
              </a:rPr>
              <a:t> in quanto icona di Gesù Maestro, il catechista ha il duplice compito </a:t>
            </a:r>
            <a:r>
              <a:rPr lang="it-IT" sz="7200" u="sng" dirty="0">
                <a:solidFill>
                  <a:srgbClr val="0070C0"/>
                </a:solidFill>
                <a:latin typeface="Times New Roman" panose="02020603050405020304" pitchFamily="18" charset="0"/>
                <a:cs typeface="Times New Roman" panose="02020603050405020304" pitchFamily="18" charset="0"/>
              </a:rPr>
              <a:t>di trasmettere il contenuto della fede e condurre al mistero della stessa fede</a:t>
            </a:r>
            <a:r>
              <a:rPr lang="it-IT" sz="7200" dirty="0">
                <a:solidFill>
                  <a:srgbClr val="0070C0"/>
                </a:solidFill>
                <a:latin typeface="Times New Roman" panose="02020603050405020304" pitchFamily="18" charset="0"/>
                <a:cs typeface="Times New Roman" panose="02020603050405020304" pitchFamily="18" charset="0"/>
              </a:rPr>
              <a:t>. Il catechista </a:t>
            </a:r>
            <a:r>
              <a:rPr lang="en-US" sz="7200" dirty="0">
                <a:solidFill>
                  <a:srgbClr val="0070C0"/>
                </a:solidFill>
                <a:latin typeface="Times New Roman" panose="02020603050405020304" pitchFamily="18" charset="0"/>
                <a:cs typeface="Times New Roman" panose="02020603050405020304" pitchFamily="18" charset="0"/>
              </a:rPr>
              <a:t>è c</a:t>
            </a:r>
            <a:r>
              <a:rPr lang="it-IT" sz="7200" dirty="0">
                <a:solidFill>
                  <a:srgbClr val="0070C0"/>
                </a:solidFill>
                <a:latin typeface="Times New Roman" panose="02020603050405020304" pitchFamily="18" charset="0"/>
                <a:cs typeface="Times New Roman" panose="02020603050405020304" pitchFamily="18" charset="0"/>
              </a:rPr>
              <a:t>hiamato ad aprire alla verit</a:t>
            </a:r>
            <a:r>
              <a:rPr lang="en-US" sz="7200" dirty="0">
                <a:solidFill>
                  <a:srgbClr val="0070C0"/>
                </a:solidFill>
                <a:latin typeface="Times New Roman" panose="02020603050405020304" pitchFamily="18" charset="0"/>
                <a:cs typeface="Times New Roman" panose="02020603050405020304" pitchFamily="18" charset="0"/>
              </a:rPr>
              <a:t>à </a:t>
            </a:r>
            <a:r>
              <a:rPr lang="it-IT" sz="7200" dirty="0">
                <a:solidFill>
                  <a:srgbClr val="0070C0"/>
                </a:solidFill>
                <a:latin typeface="Times New Roman" panose="02020603050405020304" pitchFamily="18" charset="0"/>
                <a:cs typeface="Times New Roman" panose="02020603050405020304" pitchFamily="18" charset="0"/>
              </a:rPr>
              <a:t>sull’uomo e sulla</a:t>
            </a:r>
            <a:r>
              <a:rPr lang="en-US" sz="7200" dirty="0">
                <a:solidFill>
                  <a:srgbClr val="0070C0"/>
                </a:solidFill>
                <a:latin typeface="Times New Roman" panose="02020603050405020304" pitchFamily="18" charset="0"/>
                <a:cs typeface="Times New Roman" panose="02020603050405020304" pitchFamily="18" charset="0"/>
              </a:rPr>
              <a:t> sua vocazione ultima, </a:t>
            </a:r>
            <a:r>
              <a:rPr lang="it-IT" sz="7200" dirty="0">
                <a:solidFill>
                  <a:srgbClr val="0070C0"/>
                </a:solidFill>
                <a:latin typeface="Times New Roman" panose="02020603050405020304" pitchFamily="18" charset="0"/>
                <a:cs typeface="Times New Roman" panose="02020603050405020304" pitchFamily="18" charset="0"/>
              </a:rPr>
              <a:t>comunicando</a:t>
            </a:r>
            <a:r>
              <a:rPr lang="en-US" sz="7200" dirty="0">
                <a:solidFill>
                  <a:srgbClr val="0070C0"/>
                </a:solidFill>
                <a:latin typeface="Times New Roman" panose="02020603050405020304" pitchFamily="18" charset="0"/>
                <a:cs typeface="Times New Roman" panose="02020603050405020304" pitchFamily="18" charset="0"/>
              </a:rPr>
              <a:t> la conoscenza di Cristo e, nello stesso tempo, a introdurre nelle varie dimensioni della vita cristiana, svelando i misteri di salvezza contenuti nel deposito della fede e attualizzati nella liturgia della Chiesa; </a:t>
            </a:r>
          </a:p>
          <a:p>
            <a:pPr marL="0"/>
            <a:endParaRPr lang="en-US" sz="800" dirty="0"/>
          </a:p>
        </p:txBody>
      </p:sp>
      <p:sp>
        <p:nvSpPr>
          <p:cNvPr id="1031" name="Rectangle 138">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Isosceles Triangle 140">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Isosceles Triangle 14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asellaDiTesto 21">
            <a:extLst>
              <a:ext uri="{FF2B5EF4-FFF2-40B4-BE49-F238E27FC236}">
                <a16:creationId xmlns:a16="http://schemas.microsoft.com/office/drawing/2014/main" id="{B7863348-CF0A-4F6F-AE1A-16D41AB4DCAE}"/>
              </a:ext>
            </a:extLst>
          </p:cNvPr>
          <p:cNvSpPr txBox="1"/>
          <p:nvPr/>
        </p:nvSpPr>
        <p:spPr>
          <a:xfrm>
            <a:off x="0" y="567140"/>
            <a:ext cx="12192000" cy="646331"/>
          </a:xfrm>
          <a:prstGeom prst="rect">
            <a:avLst/>
          </a:prstGeom>
          <a:noFill/>
        </p:spPr>
        <p:txBody>
          <a:bodyPr wrap="square">
            <a:spAutoFit/>
          </a:bodyPr>
          <a:lstStyle/>
          <a:p>
            <a:pPr marL="0">
              <a:spcAft>
                <a:spcPts val="800"/>
              </a:spcAft>
            </a:pPr>
            <a:r>
              <a:rPr lang="it-IT" sz="1800" dirty="0">
                <a:solidFill>
                  <a:srgbClr val="0070C0"/>
                </a:solidFill>
                <a:latin typeface="Times New Roman" panose="02020603050405020304" pitchFamily="18" charset="0"/>
                <a:cs typeface="Times New Roman" panose="02020603050405020304" pitchFamily="18" charset="0"/>
              </a:rPr>
              <a:t>113. In virtù della </a:t>
            </a:r>
            <a:r>
              <a:rPr lang="it-IT" sz="1800" u="sng" dirty="0">
                <a:solidFill>
                  <a:srgbClr val="0070C0"/>
                </a:solidFill>
                <a:latin typeface="Times New Roman" panose="02020603050405020304" pitchFamily="18" charset="0"/>
                <a:cs typeface="Times New Roman" panose="02020603050405020304" pitchFamily="18" charset="0"/>
              </a:rPr>
              <a:t>fede e dell’unzione battesimale</a:t>
            </a:r>
            <a:r>
              <a:rPr lang="it-IT" sz="1800" dirty="0">
                <a:solidFill>
                  <a:srgbClr val="0070C0"/>
                </a:solidFill>
                <a:latin typeface="Times New Roman" panose="02020603050405020304" pitchFamily="18" charset="0"/>
                <a:cs typeface="Times New Roman" panose="02020603050405020304" pitchFamily="18" charset="0"/>
              </a:rPr>
              <a:t>, nella </a:t>
            </a:r>
            <a:r>
              <a:rPr lang="it-IT" sz="1800" u="sng" dirty="0">
                <a:solidFill>
                  <a:srgbClr val="0070C0"/>
                </a:solidFill>
                <a:latin typeface="Times New Roman" panose="02020603050405020304" pitchFamily="18" charset="0"/>
                <a:cs typeface="Times New Roman" panose="02020603050405020304" pitchFamily="18" charset="0"/>
              </a:rPr>
              <a:t>collaborazione </a:t>
            </a:r>
            <a:r>
              <a:rPr lang="it-IT" sz="1800" dirty="0">
                <a:solidFill>
                  <a:srgbClr val="0070C0"/>
                </a:solidFill>
                <a:latin typeface="Times New Roman" panose="02020603050405020304" pitchFamily="18" charset="0"/>
                <a:cs typeface="Times New Roman" panose="02020603050405020304" pitchFamily="18" charset="0"/>
              </a:rPr>
              <a:t>con il magistero di Cristo e come </a:t>
            </a:r>
            <a:r>
              <a:rPr lang="it-IT" sz="1800" u="sng" dirty="0">
                <a:solidFill>
                  <a:srgbClr val="0070C0"/>
                </a:solidFill>
                <a:latin typeface="Times New Roman" panose="02020603050405020304" pitchFamily="18" charset="0"/>
                <a:cs typeface="Times New Roman" panose="02020603050405020304" pitchFamily="18" charset="0"/>
              </a:rPr>
              <a:t>servo</a:t>
            </a:r>
            <a:r>
              <a:rPr lang="it-IT" sz="1800" dirty="0">
                <a:solidFill>
                  <a:srgbClr val="0070C0"/>
                </a:solidFill>
                <a:latin typeface="Times New Roman" panose="02020603050405020304" pitchFamily="18" charset="0"/>
                <a:cs typeface="Times New Roman" panose="02020603050405020304" pitchFamily="18" charset="0"/>
              </a:rPr>
              <a:t> dell’azione dello Spirito Santo, il catechista è: </a:t>
            </a:r>
          </a:p>
        </p:txBody>
      </p:sp>
      <p:sp>
        <p:nvSpPr>
          <p:cNvPr id="23" name="CasellaDiTesto 22">
            <a:extLst>
              <a:ext uri="{FF2B5EF4-FFF2-40B4-BE49-F238E27FC236}">
                <a16:creationId xmlns:a16="http://schemas.microsoft.com/office/drawing/2014/main" id="{88552FCD-AAE7-4771-AF32-D2BE7D85910B}"/>
              </a:ext>
            </a:extLst>
          </p:cNvPr>
          <p:cNvSpPr txBox="1"/>
          <p:nvPr/>
        </p:nvSpPr>
        <p:spPr>
          <a:xfrm>
            <a:off x="327349" y="1366900"/>
            <a:ext cx="10545189" cy="2308324"/>
          </a:xfrm>
          <a:prstGeom prst="rect">
            <a:avLst/>
          </a:prstGeom>
          <a:noFill/>
        </p:spPr>
        <p:txBody>
          <a:bodyPr wrap="square">
            <a:spAutoFit/>
          </a:bodyPr>
          <a:lstStyle/>
          <a:p>
            <a:pPr marL="342900" indent="-342900">
              <a:spcAft>
                <a:spcPts val="800"/>
              </a:spcAft>
              <a:buAutoNum type="alphaLcPeriod"/>
            </a:pPr>
            <a:r>
              <a:rPr lang="it-IT" sz="1800" b="1" dirty="0">
                <a:solidFill>
                  <a:srgbClr val="0070C0"/>
                </a:solidFill>
                <a:latin typeface="Times New Roman" panose="02020603050405020304" pitchFamily="18" charset="0"/>
                <a:cs typeface="Times New Roman" panose="02020603050405020304" pitchFamily="18" charset="0"/>
              </a:rPr>
              <a:t>testimone della fede e custode della memoria di Dio</a:t>
            </a:r>
            <a:r>
              <a:rPr lang="it-IT" sz="1800" dirty="0">
                <a:solidFill>
                  <a:srgbClr val="0070C0"/>
                </a:solidFill>
                <a:latin typeface="Times New Roman" panose="02020603050405020304" pitchFamily="18" charset="0"/>
                <a:cs typeface="Times New Roman" panose="02020603050405020304" pitchFamily="18" charset="0"/>
              </a:rPr>
              <a:t>: sperimentando la bontà e la verità del Vangelo nel suo incontro con la persona di Gesù, il catechista custodisce, nutre e testimonia la vita nuova che ne deriva e diventa segno per gli altri. La fede contiene la memoria della storia di Dio con gli uomini. </a:t>
            </a:r>
            <a:r>
              <a:rPr lang="it-IT" sz="1800" u="sng" dirty="0">
                <a:solidFill>
                  <a:srgbClr val="0070C0"/>
                </a:solidFill>
                <a:latin typeface="Times New Roman" panose="02020603050405020304" pitchFamily="18" charset="0"/>
                <a:cs typeface="Times New Roman" panose="02020603050405020304" pitchFamily="18" charset="0"/>
              </a:rPr>
              <a:t>Custodire questa memoria, risvegliarla negli altri e metterla al servizio dell’annuncio è la vocazione specifica del catechista. </a:t>
            </a:r>
            <a:r>
              <a:rPr lang="it-IT" sz="1800" dirty="0">
                <a:solidFill>
                  <a:srgbClr val="0070C0"/>
                </a:solidFill>
                <a:latin typeface="Times New Roman" panose="02020603050405020304" pitchFamily="18" charset="0"/>
                <a:cs typeface="Times New Roman" panose="02020603050405020304" pitchFamily="18" charset="0"/>
              </a:rPr>
              <a:t>La testimonianza della vita è necessaria per la credibilità della missione.                                                               Riconoscendo le proprie fragilità dinanzi alla misericordia di Dio, il catechista non smette di essere il segno della speranza per i fratelli.  </a:t>
            </a:r>
            <a:r>
              <a:rPr lang="it-IT" sz="1800" i="1" dirty="0">
                <a:solidFill>
                  <a:srgbClr val="0070C0"/>
                </a:solidFill>
                <a:latin typeface="Times New Roman" panose="02020603050405020304" pitchFamily="18" charset="0"/>
                <a:cs typeface="Times New Roman" panose="02020603050405020304" pitchFamily="18" charset="0"/>
              </a:rPr>
              <a:t>(Cf Francesco, Omelia nella Santa Messa per la Giornata dei Catechisti in occasione dell’Anno della Fede, 29 settembre 2013).</a:t>
            </a:r>
          </a:p>
        </p:txBody>
      </p:sp>
      <p:pic>
        <p:nvPicPr>
          <p:cNvPr id="12" name="Picture 2" descr="I vescovi dell'Emilia-Romagna: &quot;Catechismo in presenza per elementari e  medie, online dalle superiori&quot; - Risveglio Duemila">
            <a:extLst>
              <a:ext uri="{FF2B5EF4-FFF2-40B4-BE49-F238E27FC236}">
                <a16:creationId xmlns:a16="http://schemas.microsoft.com/office/drawing/2014/main" id="{6491CFF1-58A8-4967-AACE-5EB89E1B0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934" y="3958948"/>
            <a:ext cx="3966528" cy="264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912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sellaDiTesto 20">
            <a:extLst>
              <a:ext uri="{FF2B5EF4-FFF2-40B4-BE49-F238E27FC236}">
                <a16:creationId xmlns:a16="http://schemas.microsoft.com/office/drawing/2014/main" id="{82F8A17E-8C12-4C07-9DE1-5A1A2FF75E9D}"/>
              </a:ext>
            </a:extLst>
          </p:cNvPr>
          <p:cNvSpPr txBox="1"/>
          <p:nvPr/>
        </p:nvSpPr>
        <p:spPr>
          <a:xfrm>
            <a:off x="0" y="0"/>
            <a:ext cx="12192000" cy="543147"/>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3100" b="1" dirty="0">
                <a:solidFill>
                  <a:srgbClr val="FFC000"/>
                </a:solidFill>
                <a:latin typeface="Times New Roman" panose="02020603050405020304" pitchFamily="18" charset="0"/>
                <a:cs typeface="Times New Roman" panose="02020603050405020304" pitchFamily="18" charset="0"/>
              </a:rPr>
              <a:t>L’identità e la formazione dei catechisti (cc. III e IV)</a:t>
            </a:r>
          </a:p>
        </p:txBody>
      </p:sp>
      <p:sp>
        <p:nvSpPr>
          <p:cNvPr id="4" name="Segnaposto contenuto 3">
            <a:extLst>
              <a:ext uri="{FF2B5EF4-FFF2-40B4-BE49-F238E27FC236}">
                <a16:creationId xmlns:a16="http://schemas.microsoft.com/office/drawing/2014/main" id="{5E596334-668E-4E6E-93E1-17BD38C99D8B}"/>
              </a:ext>
            </a:extLst>
          </p:cNvPr>
          <p:cNvSpPr>
            <a:spLocks noGrp="1"/>
          </p:cNvSpPr>
          <p:nvPr>
            <p:ph idx="1"/>
          </p:nvPr>
        </p:nvSpPr>
        <p:spPr>
          <a:xfrm>
            <a:off x="1014060" y="3940766"/>
            <a:ext cx="7029874" cy="2816777"/>
          </a:xfrm>
        </p:spPr>
        <p:txBody>
          <a:bodyPr vert="horz" lIns="91440" tIns="45720" rIns="91440" bIns="45720" rtlCol="0">
            <a:normAutofit fontScale="92500" lnSpcReduction="20000"/>
          </a:bodyPr>
          <a:lstStyle/>
          <a:p>
            <a:pPr marL="0" indent="0">
              <a:spcAft>
                <a:spcPts val="800"/>
              </a:spcAft>
              <a:buNone/>
            </a:pPr>
            <a:r>
              <a:rPr lang="en-US" sz="2400" dirty="0">
                <a:solidFill>
                  <a:srgbClr val="0070C0"/>
                </a:solidFill>
                <a:latin typeface="Times New Roman" panose="02020603050405020304" pitchFamily="18" charset="0"/>
                <a:cs typeface="Times New Roman" panose="02020603050405020304" pitchFamily="18" charset="0"/>
              </a:rPr>
              <a:t>NON CATECHISTI ED EDUCATORI BABYSITTER! NON LEGARE I RAGAZZI E I GIOVANI A SE MA A CRISTO E ALLA COMUNITÀ CRISTIANA, RESPONSABILIZZARLI A SCELTE DI VITA, DI FEDE E DI SERVIZIO SECONDO LA PROPRIA VOCAZIONE</a:t>
            </a:r>
          </a:p>
          <a:p>
            <a:pPr marL="0">
              <a:buNone/>
            </a:pPr>
            <a:endParaRPr lang="en-US" sz="2400" dirty="0">
              <a:solidFill>
                <a:srgbClr val="0070C0"/>
              </a:solidFill>
              <a:latin typeface="Times New Roman" panose="02020603050405020304" pitchFamily="18" charset="0"/>
              <a:cs typeface="Times New Roman" panose="02020603050405020304" pitchFamily="18" charset="0"/>
            </a:endParaRPr>
          </a:p>
          <a:p>
            <a:pPr marL="114300" indent="-342900">
              <a:spcAft>
                <a:spcPts val="800"/>
              </a:spcAft>
            </a:pPr>
            <a:r>
              <a:rPr lang="en-US" sz="2200" dirty="0">
                <a:solidFill>
                  <a:srgbClr val="0070C0"/>
                </a:solidFill>
                <a:latin typeface="Times New Roman" panose="02020603050405020304" pitchFamily="18" charset="0"/>
                <a:cs typeface="Times New Roman" panose="02020603050405020304" pitchFamily="18" charset="0"/>
              </a:rPr>
              <a:t>Il catechista, esperto in umanità, conosce le gioie e le speranze, le sue tristezze ed angosce (cf GS 1) e sa porle in relazione con il Vangelo di Gesù. </a:t>
            </a:r>
          </a:p>
          <a:p>
            <a:pPr marL="0"/>
            <a:endParaRPr lang="en-US" sz="300" dirty="0"/>
          </a:p>
        </p:txBody>
      </p:sp>
      <p:sp>
        <p:nvSpPr>
          <p:cNvPr id="1031" name="Rectangle 138">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2" name="Isosceles Triangle 140">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Isosceles Triangle 142">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70" name="Picture 2" descr="I vescovi dell'Emilia-Romagna: &quot;Catechismo in presenza per elementari e  medie, online dalle superiori&quot; - Risveglio Duemila">
            <a:extLst>
              <a:ext uri="{FF2B5EF4-FFF2-40B4-BE49-F238E27FC236}">
                <a16:creationId xmlns:a16="http://schemas.microsoft.com/office/drawing/2014/main" id="{8D30DEBA-FE6A-47F4-B155-53E970E2F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934" y="3940766"/>
            <a:ext cx="3966528" cy="2642635"/>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E0927BF3-D60C-45FC-BE08-FBB08A73DC15}"/>
              </a:ext>
            </a:extLst>
          </p:cNvPr>
          <p:cNvSpPr txBox="1"/>
          <p:nvPr/>
        </p:nvSpPr>
        <p:spPr>
          <a:xfrm>
            <a:off x="360342" y="774046"/>
            <a:ext cx="10491634" cy="2964914"/>
          </a:xfrm>
          <a:prstGeom prst="rect">
            <a:avLst/>
          </a:prstGeom>
          <a:noFill/>
        </p:spPr>
        <p:txBody>
          <a:bodyPr wrap="square">
            <a:spAutoFit/>
          </a:bodyPr>
          <a:lstStyle/>
          <a:p>
            <a:pPr marL="0">
              <a:spcAft>
                <a:spcPts val="800"/>
              </a:spcAft>
            </a:pPr>
            <a:r>
              <a:rPr lang="en-US" sz="2000" b="1" dirty="0">
                <a:solidFill>
                  <a:srgbClr val="0070C0"/>
                </a:solidFill>
                <a:latin typeface="Times New Roman" panose="02020603050405020304" pitchFamily="18" charset="0"/>
                <a:cs typeface="Times New Roman" panose="02020603050405020304" pitchFamily="18" charset="0"/>
              </a:rPr>
              <a:t>c. </a:t>
            </a:r>
            <a:r>
              <a:rPr lang="it-IT" sz="2000" b="1" dirty="0">
                <a:solidFill>
                  <a:srgbClr val="0070C0"/>
                </a:solidFill>
                <a:latin typeface="Times New Roman" panose="02020603050405020304" pitchFamily="18" charset="0"/>
                <a:cs typeface="Times New Roman" panose="02020603050405020304" pitchFamily="18" charset="0"/>
              </a:rPr>
              <a:t>accompagnatore ed educatore di coloro che gli sono affidati dalla Chiesa: </a:t>
            </a:r>
            <a:r>
              <a:rPr lang="it-IT" sz="2000" dirty="0">
                <a:solidFill>
                  <a:srgbClr val="0070C0"/>
                </a:solidFill>
                <a:latin typeface="Times New Roman" panose="02020603050405020304" pitchFamily="18" charset="0"/>
                <a:cs typeface="Times New Roman" panose="02020603050405020304" pitchFamily="18" charset="0"/>
              </a:rPr>
              <a:t>il catechista è un esperto nell’arte dell’accompagnamento (Cf EG 169-173: il processo formativo, ossia l’accompagnamento personale dei processi di crescita, facilita la maturazione dell’atto di fede e l’interiorizzazione delle virtù cristiane) </a:t>
            </a:r>
          </a:p>
          <a:p>
            <a:pPr marL="800100" lvl="1" indent="-342900">
              <a:buFont typeface="Arial" panose="020B0604020202020204" pitchFamily="34" charset="0"/>
              <a:buChar char="•"/>
            </a:pPr>
            <a:r>
              <a:rPr lang="it-IT" sz="2000" dirty="0">
                <a:solidFill>
                  <a:srgbClr val="0070C0"/>
                </a:solidFill>
                <a:latin typeface="Times New Roman" panose="02020603050405020304" pitchFamily="18" charset="0"/>
                <a:cs typeface="Times New Roman" panose="02020603050405020304" pitchFamily="18" charset="0"/>
              </a:rPr>
              <a:t>ha competenze educative, </a:t>
            </a:r>
          </a:p>
          <a:p>
            <a:pPr marL="800100" lvl="1" indent="-342900">
              <a:buFont typeface="Arial" panose="020B0604020202020204" pitchFamily="34" charset="0"/>
              <a:buChar char="•"/>
            </a:pPr>
            <a:r>
              <a:rPr lang="it-IT" sz="2000" dirty="0">
                <a:solidFill>
                  <a:srgbClr val="0070C0"/>
                </a:solidFill>
                <a:latin typeface="Times New Roman" panose="02020603050405020304" pitchFamily="18" charset="0"/>
                <a:cs typeface="Times New Roman" panose="02020603050405020304" pitchFamily="18" charset="0"/>
              </a:rPr>
              <a:t>sa ascoltare ed entrare nelle dinamiche della maturazione umana, </a:t>
            </a:r>
          </a:p>
          <a:p>
            <a:pPr marL="800100" lvl="1" indent="-342900">
              <a:buFont typeface="Arial" panose="020B0604020202020204" pitchFamily="34" charset="0"/>
              <a:buChar char="•"/>
            </a:pPr>
            <a:r>
              <a:rPr lang="it-IT" sz="2000" dirty="0">
                <a:solidFill>
                  <a:srgbClr val="0070C0"/>
                </a:solidFill>
                <a:latin typeface="Times New Roman" panose="02020603050405020304" pitchFamily="18" charset="0"/>
                <a:cs typeface="Times New Roman" panose="02020603050405020304" pitchFamily="18" charset="0"/>
              </a:rPr>
              <a:t>si fa compagno di viaggio con pazienza e senso della gradualità, nella docilità all’azione dello Spirito, in un processo di formazione, aiutando i fratelli a maturare nella vita cristiana e camminare verso Dio</a:t>
            </a:r>
          </a:p>
        </p:txBody>
      </p:sp>
    </p:spTree>
    <p:extLst>
      <p:ext uri="{BB962C8B-B14F-4D97-AF65-F5344CB8AC3E}">
        <p14:creationId xmlns:p14="http://schemas.microsoft.com/office/powerpoint/2010/main" val="364654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apa Francesco nomina il nuovo arcivescovo di Bari, Giuseppe Satriano - la  Repubblica">
            <a:extLst>
              <a:ext uri="{FF2B5EF4-FFF2-40B4-BE49-F238E27FC236}">
                <a16:creationId xmlns:a16="http://schemas.microsoft.com/office/drawing/2014/main" id="{ACFB5E47-C414-47D1-8E15-87547D05D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41" r="19839" b="-2"/>
          <a:stretch/>
        </p:blipFill>
        <p:spPr bwMode="auto">
          <a:xfrm>
            <a:off x="7777393" y="1976277"/>
            <a:ext cx="4414606" cy="4881723"/>
          </a:xfrm>
          <a:custGeom>
            <a:avLst/>
            <a:gdLst/>
            <a:ahLst/>
            <a:cxnLst/>
            <a:rect l="l" t="t" r="r" b="b"/>
            <a:pathLst>
              <a:path w="4414606" h="4881723">
                <a:moveTo>
                  <a:pt x="3151661" y="0"/>
                </a:moveTo>
                <a:lnTo>
                  <a:pt x="4414606" y="1262946"/>
                </a:lnTo>
                <a:lnTo>
                  <a:pt x="4414606" y="4881723"/>
                </a:lnTo>
                <a:lnTo>
                  <a:pt x="1730061" y="4881723"/>
                </a:lnTo>
                <a:lnTo>
                  <a:pt x="0" y="3151662"/>
                </a:lnTo>
                <a:close/>
              </a:path>
            </a:pathLst>
          </a:cu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Isosceles Triangle 138">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Isosceles Triangle 140">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sellaDiTesto 14">
            <a:extLst>
              <a:ext uri="{FF2B5EF4-FFF2-40B4-BE49-F238E27FC236}">
                <a16:creationId xmlns:a16="http://schemas.microsoft.com/office/drawing/2014/main" id="{AB731C39-EF10-4253-ADCD-9C8B56DDBF83}"/>
              </a:ext>
            </a:extLst>
          </p:cNvPr>
          <p:cNvSpPr txBox="1"/>
          <p:nvPr/>
        </p:nvSpPr>
        <p:spPr>
          <a:xfrm>
            <a:off x="0" y="310453"/>
            <a:ext cx="12192000" cy="389594"/>
          </a:xfrm>
          <a:prstGeom prst="rect">
            <a:avLst/>
          </a:prstGeom>
          <a:noFill/>
        </p:spPr>
        <p:txBody>
          <a:bodyPr wrap="square">
            <a:spAutoFit/>
          </a:bodyPr>
          <a:lstStyle/>
          <a:p>
            <a:pPr algn="ctr">
              <a:lnSpc>
                <a:spcPts val="2100"/>
              </a:lnSpc>
              <a:spcAft>
                <a:spcPts val="800"/>
              </a:spcAft>
            </a:pPr>
            <a:r>
              <a:rPr lang="it-IT" sz="3100" dirty="0">
                <a:solidFill>
                  <a:srgbClr val="FFC000"/>
                </a:solidFill>
                <a:latin typeface="Cooper Black" panose="0208090404030B020404" pitchFamily="18" charset="0"/>
                <a:cs typeface="Times New Roman" panose="02020603050405020304" pitchFamily="18" charset="0"/>
              </a:rPr>
              <a:t>Il Vescovo primo catechista </a:t>
            </a:r>
          </a:p>
        </p:txBody>
      </p:sp>
      <p:sp>
        <p:nvSpPr>
          <p:cNvPr id="16" name="Segnaposto contenuto 3">
            <a:extLst>
              <a:ext uri="{FF2B5EF4-FFF2-40B4-BE49-F238E27FC236}">
                <a16:creationId xmlns:a16="http://schemas.microsoft.com/office/drawing/2014/main" id="{2ABDC849-77DE-4CBF-BB96-E896383351F9}"/>
              </a:ext>
            </a:extLst>
          </p:cNvPr>
          <p:cNvSpPr>
            <a:spLocks noGrp="1"/>
          </p:cNvSpPr>
          <p:nvPr>
            <p:ph idx="1"/>
          </p:nvPr>
        </p:nvSpPr>
        <p:spPr>
          <a:xfrm>
            <a:off x="159787" y="644031"/>
            <a:ext cx="10901789" cy="1745241"/>
          </a:xfrm>
        </p:spPr>
        <p:txBody>
          <a:bodyPr>
            <a:normAutofit fontScale="25000" lnSpcReduction="20000"/>
          </a:bodyPr>
          <a:lstStyle/>
          <a:p>
            <a:pPr marL="0" indent="0" algn="just">
              <a:lnSpc>
                <a:spcPct val="120000"/>
              </a:lnSpc>
              <a:spcAft>
                <a:spcPts val="800"/>
              </a:spcAft>
              <a:buNone/>
            </a:pPr>
            <a:r>
              <a:rPr lang="it-IT" sz="7200" dirty="0">
                <a:solidFill>
                  <a:srgbClr val="0070C0"/>
                </a:solidFill>
                <a:latin typeface="Times New Roman" panose="02020603050405020304" pitchFamily="18" charset="0"/>
                <a:cs typeface="Times New Roman" panose="02020603050405020304" pitchFamily="18" charset="0"/>
              </a:rPr>
              <a:t>114. «Il Vescovo è il primo annunciatore del Vangelo con le parole e con la testimonianza della vita» </a:t>
            </a:r>
            <a:r>
              <a:rPr lang="it-IT" sz="7200" i="1" dirty="0">
                <a:solidFill>
                  <a:srgbClr val="0070C0"/>
                </a:solidFill>
                <a:latin typeface="Times New Roman" panose="02020603050405020304" pitchFamily="18" charset="0"/>
                <a:cs typeface="Times New Roman" panose="02020603050405020304" pitchFamily="18" charset="0"/>
              </a:rPr>
              <a:t>(Giovanni Paolo II, Esortazione apostolica postsinodale Pastores gregis, 16 ottobre 2003, 26) </a:t>
            </a:r>
          </a:p>
          <a:p>
            <a:pPr marL="0" indent="0" algn="just">
              <a:lnSpc>
                <a:spcPct val="120000"/>
              </a:lnSpc>
              <a:spcAft>
                <a:spcPts val="800"/>
              </a:spcAft>
              <a:buNone/>
            </a:pPr>
            <a:r>
              <a:rPr lang="it-IT" sz="7200" dirty="0">
                <a:solidFill>
                  <a:srgbClr val="0070C0"/>
                </a:solidFill>
                <a:latin typeface="Times New Roman" panose="02020603050405020304" pitchFamily="18" charset="0"/>
                <a:cs typeface="Times New Roman" panose="02020603050405020304" pitchFamily="18" charset="0"/>
              </a:rPr>
              <a:t>e, come primo responsabile della catechesi nella diocesi, ha la funzione principale, unitamente alla predicazione, </a:t>
            </a:r>
            <a:r>
              <a:rPr lang="it-IT" sz="7200" b="1" dirty="0">
                <a:solidFill>
                  <a:srgbClr val="FFC000"/>
                </a:solidFill>
                <a:latin typeface="Times New Roman" panose="02020603050405020304" pitchFamily="18" charset="0"/>
                <a:cs typeface="Times New Roman" panose="02020603050405020304" pitchFamily="18" charset="0"/>
              </a:rPr>
              <a:t>di promuovere la catechesi e di predisporre le diverse forme di catechesi necessarie ai fedeli secondo i principi e le norme emanate dalla Sede Apostolica.</a:t>
            </a:r>
          </a:p>
          <a:p>
            <a:pPr marL="0" indent="0" algn="just">
              <a:lnSpc>
                <a:spcPct val="120000"/>
              </a:lnSpc>
              <a:buNone/>
            </a:pPr>
            <a:endParaRPr lang="it-IT" dirty="0"/>
          </a:p>
        </p:txBody>
      </p:sp>
      <p:sp>
        <p:nvSpPr>
          <p:cNvPr id="18" name="CasellaDiTesto 17">
            <a:extLst>
              <a:ext uri="{FF2B5EF4-FFF2-40B4-BE49-F238E27FC236}">
                <a16:creationId xmlns:a16="http://schemas.microsoft.com/office/drawing/2014/main" id="{D99C3F87-C5B3-462C-9532-B49B58EBDDDC}"/>
              </a:ext>
            </a:extLst>
          </p:cNvPr>
          <p:cNvSpPr txBox="1"/>
          <p:nvPr/>
        </p:nvSpPr>
        <p:spPr>
          <a:xfrm>
            <a:off x="159787" y="2442708"/>
            <a:ext cx="9989100" cy="1192121"/>
          </a:xfrm>
          <a:prstGeom prst="rect">
            <a:avLst/>
          </a:prstGeom>
          <a:noFill/>
        </p:spPr>
        <p:txBody>
          <a:bodyPr wrap="square">
            <a:spAutoFit/>
          </a:bodyPr>
          <a:lstStyle/>
          <a:p>
            <a:pPr marL="0" indent="0" algn="just">
              <a:lnSpc>
                <a:spcPct val="120000"/>
              </a:lnSpc>
              <a:spcAft>
                <a:spcPts val="800"/>
              </a:spcAft>
              <a:buNone/>
            </a:pPr>
            <a:r>
              <a:rPr lang="it-IT" dirty="0">
                <a:solidFill>
                  <a:srgbClr val="0070C0"/>
                </a:solidFill>
                <a:latin typeface="Times New Roman" panose="02020603050405020304" pitchFamily="18" charset="0"/>
                <a:cs typeface="Times New Roman" panose="02020603050405020304" pitchFamily="18" charset="0"/>
              </a:rPr>
              <a:t>Il Vescovo, oltre alla preziosa collaborazione degli Uffici diocesani, può avvalersi dell’aiuto di esperti di teologia, catechetica e scienze umane, come anche dei centri di formazione e ricerca catechetica.</a:t>
            </a:r>
          </a:p>
          <a:p>
            <a:pPr marL="0" indent="0" algn="just">
              <a:lnSpc>
                <a:spcPct val="120000"/>
              </a:lnSpc>
              <a:spcAft>
                <a:spcPts val="800"/>
              </a:spcAft>
              <a:buNone/>
            </a:pPr>
            <a:r>
              <a:rPr lang="it-IT" dirty="0" smtClean="0">
                <a:solidFill>
                  <a:srgbClr val="0070C0"/>
                </a:solidFill>
                <a:latin typeface="Times New Roman" panose="02020603050405020304" pitchFamily="18" charset="0"/>
                <a:cs typeface="Times New Roman" panose="02020603050405020304" pitchFamily="18" charset="0"/>
              </a:rPr>
              <a:t>L’attenzione </a:t>
            </a:r>
            <a:r>
              <a:rPr lang="it-IT" dirty="0">
                <a:solidFill>
                  <a:srgbClr val="0070C0"/>
                </a:solidFill>
                <a:latin typeface="Times New Roman" panose="02020603050405020304" pitchFamily="18" charset="0"/>
                <a:cs typeface="Times New Roman" panose="02020603050405020304" pitchFamily="18" charset="0"/>
              </a:rPr>
              <a:t>del Vescovo per </a:t>
            </a:r>
            <a:r>
              <a:rPr lang="it-IT" dirty="0" smtClean="0">
                <a:solidFill>
                  <a:srgbClr val="0070C0"/>
                </a:solidFill>
                <a:latin typeface="Times New Roman" panose="02020603050405020304" pitchFamily="18" charset="0"/>
                <a:cs typeface="Times New Roman" panose="02020603050405020304" pitchFamily="18" charset="0"/>
              </a:rPr>
              <a:t>la catechesi </a:t>
            </a:r>
            <a:r>
              <a:rPr lang="it-IT" dirty="0">
                <a:solidFill>
                  <a:srgbClr val="0070C0"/>
                </a:solidFill>
                <a:latin typeface="Times New Roman" panose="02020603050405020304" pitchFamily="18" charset="0"/>
                <a:cs typeface="Times New Roman" panose="02020603050405020304" pitchFamily="18" charset="0"/>
              </a:rPr>
              <a:t>lo invita a: </a:t>
            </a:r>
          </a:p>
        </p:txBody>
      </p:sp>
      <p:sp>
        <p:nvSpPr>
          <p:cNvPr id="20" name="CasellaDiTesto 19">
            <a:extLst>
              <a:ext uri="{FF2B5EF4-FFF2-40B4-BE49-F238E27FC236}">
                <a16:creationId xmlns:a16="http://schemas.microsoft.com/office/drawing/2014/main" id="{DED0EB9C-ADDD-4C25-8CAE-BB78C9EB9D3D}"/>
              </a:ext>
            </a:extLst>
          </p:cNvPr>
          <p:cNvSpPr txBox="1"/>
          <p:nvPr/>
        </p:nvSpPr>
        <p:spPr>
          <a:xfrm>
            <a:off x="1014060" y="3756358"/>
            <a:ext cx="6735224" cy="2595326"/>
          </a:xfrm>
          <a:prstGeom prst="rect">
            <a:avLst/>
          </a:prstGeom>
          <a:noFill/>
        </p:spPr>
        <p:txBody>
          <a:bodyPr wrap="square">
            <a:spAutoFit/>
          </a:bodyPr>
          <a:lstStyle/>
          <a:p>
            <a:pPr marL="0" indent="0" algn="just">
              <a:lnSpc>
                <a:spcPct val="120000"/>
              </a:lnSpc>
              <a:spcBef>
                <a:spcPts val="0"/>
              </a:spcBef>
              <a:spcAft>
                <a:spcPts val="800"/>
              </a:spcAft>
              <a:buNone/>
            </a:pPr>
            <a:r>
              <a:rPr lang="it-IT" dirty="0">
                <a:solidFill>
                  <a:srgbClr val="0070C0"/>
                </a:solidFill>
                <a:latin typeface="Times New Roman" panose="02020603050405020304" pitchFamily="18" charset="0"/>
                <a:cs typeface="Times New Roman" panose="02020603050405020304" pitchFamily="18" charset="0"/>
              </a:rPr>
              <a:t>a. avere premura per la catechesi occupandosi direttamente della trasmissione del Vangelo e custodendo integro il deposito della fede; </a:t>
            </a:r>
          </a:p>
          <a:p>
            <a:pPr marL="0" indent="0" algn="just">
              <a:lnSpc>
                <a:spcPct val="120000"/>
              </a:lnSpc>
              <a:spcBef>
                <a:spcPts val="0"/>
              </a:spcBef>
              <a:spcAft>
                <a:spcPts val="800"/>
              </a:spcAft>
              <a:buNone/>
            </a:pPr>
            <a:r>
              <a:rPr lang="it-IT" dirty="0">
                <a:solidFill>
                  <a:srgbClr val="0070C0"/>
                </a:solidFill>
                <a:latin typeface="Times New Roman" panose="02020603050405020304" pitchFamily="18" charset="0"/>
                <a:cs typeface="Times New Roman" panose="02020603050405020304" pitchFamily="18" charset="0"/>
              </a:rPr>
              <a:t>b. assicurare l’inculturazione della fede nel territorio dando priorità ad una catechesi efficace; </a:t>
            </a:r>
          </a:p>
          <a:p>
            <a:pPr marL="0" indent="0" algn="just">
              <a:lnSpc>
                <a:spcPct val="120000"/>
              </a:lnSpc>
              <a:spcBef>
                <a:spcPts val="0"/>
              </a:spcBef>
              <a:spcAft>
                <a:spcPts val="800"/>
              </a:spcAft>
              <a:buNone/>
            </a:pPr>
            <a:r>
              <a:rPr lang="it-IT" dirty="0">
                <a:solidFill>
                  <a:srgbClr val="0070C0"/>
                </a:solidFill>
                <a:latin typeface="Times New Roman" panose="02020603050405020304" pitchFamily="18" charset="0"/>
                <a:cs typeface="Times New Roman" panose="02020603050405020304" pitchFamily="18" charset="0"/>
              </a:rPr>
              <a:t>c. elaborare un progetto globale di catechesi, che sia a servizio delle esigenze del popolo di Dio e in sintonia con i piani pastorali diocesani e quelli della Conferenza episcopale; </a:t>
            </a:r>
          </a:p>
        </p:txBody>
      </p:sp>
    </p:spTree>
    <p:extLst>
      <p:ext uri="{BB962C8B-B14F-4D97-AF65-F5344CB8AC3E}">
        <p14:creationId xmlns:p14="http://schemas.microsoft.com/office/powerpoint/2010/main" val="401440081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1875</TotalTime>
  <Words>3922</Words>
  <Application>Microsoft Office PowerPoint</Application>
  <PresentationFormat>Widescreen</PresentationFormat>
  <Paragraphs>213</Paragraphs>
  <Slides>28</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28</vt:i4>
      </vt:variant>
    </vt:vector>
  </HeadingPairs>
  <TitlesOfParts>
    <vt:vector size="38" baseType="lpstr">
      <vt:lpstr>Arial</vt:lpstr>
      <vt:lpstr>Calibri</vt:lpstr>
      <vt:lpstr>Calibri Light</vt:lpstr>
      <vt:lpstr>Cooper Black</vt:lpstr>
      <vt:lpstr>Courier New</vt:lpstr>
      <vt:lpstr>Museo Sans Cyrl</vt:lpstr>
      <vt:lpstr>Symbol</vt:lpstr>
      <vt:lpstr>Times New Roman</vt:lpstr>
      <vt:lpstr>Wingdings</vt:lpstr>
      <vt:lpstr>Tema di Office</vt:lpstr>
      <vt:lpstr>PREGHIERA DEL CATECHISTA</vt:lpstr>
      <vt:lpstr>PRESENTAZIONE DEL NUOVO DIRETTORIO  PER LA CATECHESI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 NUOVO DIRETTORIO  PER LA CATECHESI </dc:title>
  <dc:creator>Antonella Caputo</dc:creator>
  <cp:lastModifiedBy>Utente Windows</cp:lastModifiedBy>
  <cp:revision>45</cp:revision>
  <dcterms:created xsi:type="dcterms:W3CDTF">2021-01-12T10:43:01Z</dcterms:created>
  <dcterms:modified xsi:type="dcterms:W3CDTF">2021-02-12T08:09:01Z</dcterms:modified>
</cp:coreProperties>
</file>